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88" r:id="rId4"/>
    <p:sldId id="270" r:id="rId5"/>
    <p:sldId id="261" r:id="rId6"/>
    <p:sldId id="272" r:id="rId7"/>
    <p:sldId id="266" r:id="rId8"/>
    <p:sldId id="283" r:id="rId9"/>
    <p:sldId id="286" r:id="rId10"/>
    <p:sldId id="284" r:id="rId11"/>
    <p:sldId id="287" r:id="rId12"/>
    <p:sldId id="289" r:id="rId13"/>
  </p:sldIdLst>
  <p:sldSz cx="12192000" cy="6858000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buFont typeface="Arial" pitchFamily="34" charset="0"/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buFont typeface="Arial" pitchFamily="34" charset="0"/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buFont typeface="Arial" pitchFamily="34" charset="0"/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buFont typeface="Arial" pitchFamily="34" charset="0"/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buFont typeface="Arial" pitchFamily="34" charset="0"/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96">
          <p15:clr>
            <a:srgbClr val="A4A3A4"/>
          </p15:clr>
        </p15:guide>
        <p15:guide id="2" pos="380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0A1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60" autoAdjust="0"/>
  </p:normalViewPr>
  <p:slideViewPr>
    <p:cSldViewPr snapToGrid="0">
      <p:cViewPr varScale="1">
        <p:scale>
          <a:sx n="81" d="100"/>
          <a:sy n="81" d="100"/>
        </p:scale>
        <p:origin x="648" y="53"/>
      </p:cViewPr>
      <p:guideLst>
        <p:guide orient="horz" pos="2196"/>
        <p:guide pos="380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noProof="1" smtClean="0"/>
              <a:t>单击此处编辑母版副标题样式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EC91234-FE6C-4073-8262-A3DD7B6FEEE8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0483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BD2B11E-B4FA-4AD1-877F-D507831B2ECD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1503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4D5BCF0-728C-4D61-968C-3F88501A9522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4018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3F90D5A-911C-4EF3-A77E-EF0A3EB267D0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0045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B6376B0-39BC-4289-8719-E605D78245BB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9000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2BC683C-4C3B-4AAF-850A-E2F74B12B06F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1216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C93DE2D-0EBD-4B7C-820D-A773DEDA1D82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8804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1AEE97F-CB69-42B7-8BEB-45350976E597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3449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2313237-E4F1-4EB9-A31E-867AFBA5F967}" type="datetimeFigureOut">
              <a:rPr lang="zh-CN" altLang="en-US"/>
              <a:pPr>
                <a:defRPr/>
              </a:pPr>
              <a:t>2018/10/26</a:t>
            </a:fld>
            <a:endParaRPr lang="zh-CN" altLang="en-US"/>
          </a:p>
        </p:txBody>
      </p:sp>
      <p:sp>
        <p:nvSpPr>
          <p:cNvPr id="3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D630CB5-AEFC-4C55-A1B1-820ADAFD61C0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9235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671442A-D010-4562-94FB-3C988BBBE613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5633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98D53BB-B049-454D-8FAE-B915B577FFC0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7891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 smtClean="0"/>
              <a:t>单击此处编辑母版标题样式</a:t>
            </a:r>
          </a:p>
        </p:txBody>
      </p:sp>
      <p:sp>
        <p:nvSpPr>
          <p:cNvPr id="1027" name="文本占位符 2"/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 smtClean="0"/>
              <a:t>单击此处编辑母版文本样式</a:t>
            </a:r>
          </a:p>
          <a:p>
            <a:pPr lvl="1"/>
            <a:r>
              <a:rPr lang="zh-CN" altLang="zh-CN" smtClean="0"/>
              <a:t>第二级</a:t>
            </a:r>
          </a:p>
          <a:p>
            <a:pPr lvl="2"/>
            <a:r>
              <a:rPr lang="zh-CN" altLang="zh-CN" smtClean="0"/>
              <a:t>第三级</a:t>
            </a:r>
          </a:p>
          <a:p>
            <a:pPr lvl="3"/>
            <a:r>
              <a:rPr lang="zh-CN" altLang="zh-CN" smtClean="0"/>
              <a:t>第四级</a:t>
            </a:r>
          </a:p>
          <a:p>
            <a:pPr lvl="4"/>
            <a:r>
              <a:rPr lang="zh-CN" altLang="zh-CN" smtClean="0"/>
              <a:t>第五级</a:t>
            </a:r>
          </a:p>
        </p:txBody>
      </p:sp>
      <p:sp>
        <p:nvSpPr>
          <p:cNvPr id="1028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defRPr sz="1200" smtClean="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B2313237-E4F1-4EB9-A31E-867AFBA5F967}" type="datetimeFigureOut">
              <a:rPr lang="zh-CN" altLang="en-US"/>
              <a:pPr>
                <a:defRPr/>
              </a:pPr>
              <a:t>2018/10/26</a:t>
            </a:fld>
            <a:endParaRPr lang="zh-CN" altLang="en-US"/>
          </a:p>
        </p:txBody>
      </p:sp>
      <p:sp>
        <p:nvSpPr>
          <p:cNvPr id="1029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eaLnBrk="1" hangingPunct="1">
              <a:defRPr sz="1200" smtClean="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030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6537DD46-BEDE-4B8C-92CD-FF15E239C82B}" type="slidenum">
              <a:rPr lang="zh-CN" altLang="en-US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0" r:id="rId7"/>
    <p:sldLayoutId id="2147483667" r:id="rId8"/>
    <p:sldLayoutId id="2147483668" r:id="rId9"/>
    <p:sldLayoutId id="2147483669" r:id="rId10"/>
    <p:sldLayoutId id="2147483670" r:id="rId11"/>
  </p:sldLayoutIdLst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2" charset="0"/>
          <a:ea typeface="宋体" panose="02010600030101010101" pitchFamily="2" charset="-122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2" charset="0"/>
          <a:ea typeface="宋体" panose="02010600030101010101" pitchFamily="2" charset="-122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2" charset="0"/>
          <a:ea typeface="宋体" panose="02010600030101010101" pitchFamily="2" charset="-122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2" charset="0"/>
          <a:ea typeface="宋体" panose="02010600030101010101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2" charset="0"/>
          <a:ea typeface="宋体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2" charset="0"/>
          <a:ea typeface="宋体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2" charset="0"/>
          <a:ea typeface="宋体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2" charset="0"/>
          <a:ea typeface="宋体" panose="02010600030101010101" pitchFamily="2" charset="-122"/>
        </a:defRPr>
      </a:lvl9pPr>
    </p:titleStyle>
    <p:bodyStyle>
      <a:lvl1pPr marL="228600" indent="-228600" algn="l" rtl="0" fontAlgn="base">
        <a:lnSpc>
          <a:spcPct val="90000"/>
        </a:lnSpc>
        <a:spcBef>
          <a:spcPts val="1000"/>
        </a:spcBef>
        <a:spcAft>
          <a:spcPct val="0"/>
        </a:spcAft>
        <a:buFont typeface="Arial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media" Target="../media/media3.mp4"/><Relationship Id="rId7" Type="http://schemas.openxmlformats.org/officeDocument/2006/relationships/image" Target="../media/image16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5.png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3.mp4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椭圆 1"/>
          <p:cNvSpPr>
            <a:spLocks noChangeArrowheads="1"/>
          </p:cNvSpPr>
          <p:nvPr/>
        </p:nvSpPr>
        <p:spPr bwMode="auto">
          <a:xfrm>
            <a:off x="4416425" y="4248150"/>
            <a:ext cx="2849563" cy="2851150"/>
          </a:xfrm>
          <a:prstGeom prst="ellipse">
            <a:avLst/>
          </a:prstGeom>
          <a:solidFill>
            <a:schemeClr val="bg1">
              <a:alpha val="36862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2290" name="椭圆 4"/>
          <p:cNvSpPr>
            <a:spLocks noChangeArrowheads="1"/>
          </p:cNvSpPr>
          <p:nvPr/>
        </p:nvSpPr>
        <p:spPr bwMode="auto">
          <a:xfrm>
            <a:off x="8478838" y="3106738"/>
            <a:ext cx="1036637" cy="1035050"/>
          </a:xfrm>
          <a:prstGeom prst="ellipse">
            <a:avLst/>
          </a:prstGeom>
          <a:solidFill>
            <a:schemeClr val="bg1">
              <a:alpha val="36862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2291" name="文本框 2"/>
          <p:cNvSpPr txBox="1">
            <a:spLocks noChangeArrowheads="1"/>
          </p:cNvSpPr>
          <p:nvPr/>
        </p:nvSpPr>
        <p:spPr bwMode="auto">
          <a:xfrm>
            <a:off x="2373313" y="1920875"/>
            <a:ext cx="72898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zh-CN" altLang="en-US" sz="4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飞行器</a:t>
            </a:r>
            <a:r>
              <a:rPr lang="zh-CN" altLang="en-US" sz="4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全</a:t>
            </a:r>
            <a:r>
              <a:rPr lang="zh-CN" altLang="en-US" sz="4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地形</a:t>
            </a:r>
            <a:r>
              <a:rPr lang="zh-CN" altLang="en-US" sz="4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降落系统</a:t>
            </a:r>
            <a:endParaRPr lang="zh-CN" altLang="en-US" sz="36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2292" name="直接连接符 6"/>
          <p:cNvCxnSpPr>
            <a:cxnSpLocks noChangeShapeType="1"/>
          </p:cNvCxnSpPr>
          <p:nvPr/>
        </p:nvCxnSpPr>
        <p:spPr bwMode="auto">
          <a:xfrm>
            <a:off x="4008438" y="3278188"/>
            <a:ext cx="4052887" cy="15875"/>
          </a:xfrm>
          <a:prstGeom prst="line">
            <a:avLst/>
          </a:prstGeom>
          <a:noFill/>
          <a:ln w="6350">
            <a:solidFill>
              <a:schemeClr val="bg1">
                <a:alpha val="63136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293" name="直接连接符 7"/>
          <p:cNvCxnSpPr>
            <a:cxnSpLocks noChangeShapeType="1"/>
          </p:cNvCxnSpPr>
          <p:nvPr/>
        </p:nvCxnSpPr>
        <p:spPr bwMode="auto">
          <a:xfrm>
            <a:off x="4438650" y="4548188"/>
            <a:ext cx="3363913" cy="0"/>
          </a:xfrm>
          <a:prstGeom prst="line">
            <a:avLst/>
          </a:prstGeom>
          <a:noFill/>
          <a:ln w="6350">
            <a:solidFill>
              <a:schemeClr val="bg1">
                <a:alpha val="63136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294" name="椭圆 8"/>
          <p:cNvSpPr>
            <a:spLocks noChangeArrowheads="1"/>
          </p:cNvSpPr>
          <p:nvPr/>
        </p:nvSpPr>
        <p:spPr bwMode="auto">
          <a:xfrm>
            <a:off x="5875338" y="3133725"/>
            <a:ext cx="315912" cy="315913"/>
          </a:xfrm>
          <a:prstGeom prst="ellipse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2295" name="文本框 16"/>
          <p:cNvSpPr txBox="1">
            <a:spLocks noChangeArrowheads="1"/>
          </p:cNvSpPr>
          <p:nvPr/>
        </p:nvSpPr>
        <p:spPr bwMode="auto">
          <a:xfrm>
            <a:off x="4348163" y="3535363"/>
            <a:ext cx="323056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zh-CN" altLang="en-US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报告人：姜景文</a:t>
            </a:r>
            <a:endParaRPr lang="zh-CN" altLang="en-US" sz="16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296" name="文本框 17"/>
          <p:cNvSpPr txBox="1">
            <a:spLocks noChangeArrowheads="1"/>
          </p:cNvSpPr>
          <p:nvPr/>
        </p:nvSpPr>
        <p:spPr bwMode="auto">
          <a:xfrm>
            <a:off x="4144161" y="3922713"/>
            <a:ext cx="377587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zh-CN" altLang="en-US" sz="16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组员：蒋泽明，赖宣淇，赵培旭，吕睿</a:t>
            </a:r>
            <a:endParaRPr lang="en-US" altLang="zh-CN" sz="16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297" name="椭圆 20"/>
          <p:cNvSpPr>
            <a:spLocks noChangeArrowheads="1"/>
          </p:cNvSpPr>
          <p:nvPr/>
        </p:nvSpPr>
        <p:spPr bwMode="auto">
          <a:xfrm>
            <a:off x="5875338" y="4397375"/>
            <a:ext cx="315912" cy="314325"/>
          </a:xfrm>
          <a:prstGeom prst="ellipse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2298" name="椭圆 21"/>
          <p:cNvSpPr>
            <a:spLocks noChangeArrowheads="1"/>
          </p:cNvSpPr>
          <p:nvPr/>
        </p:nvSpPr>
        <p:spPr bwMode="auto">
          <a:xfrm>
            <a:off x="6548438" y="4065588"/>
            <a:ext cx="1844675" cy="1844675"/>
          </a:xfrm>
          <a:prstGeom prst="ellipse">
            <a:avLst/>
          </a:prstGeom>
          <a:solidFill>
            <a:schemeClr val="bg1">
              <a:alpha val="36862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2299" name="椭圆 22"/>
          <p:cNvSpPr>
            <a:spLocks noChangeArrowheads="1"/>
          </p:cNvSpPr>
          <p:nvPr/>
        </p:nvSpPr>
        <p:spPr bwMode="auto">
          <a:xfrm>
            <a:off x="8285163" y="4383088"/>
            <a:ext cx="668337" cy="668337"/>
          </a:xfrm>
          <a:prstGeom prst="ellipse">
            <a:avLst/>
          </a:prstGeom>
          <a:solidFill>
            <a:schemeClr val="bg1">
              <a:alpha val="36862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2300" name="椭圆 23"/>
          <p:cNvSpPr>
            <a:spLocks noChangeArrowheads="1"/>
          </p:cNvSpPr>
          <p:nvPr/>
        </p:nvSpPr>
        <p:spPr bwMode="auto">
          <a:xfrm>
            <a:off x="9880600" y="3879850"/>
            <a:ext cx="1349375" cy="1349375"/>
          </a:xfrm>
          <a:prstGeom prst="ellipse">
            <a:avLst/>
          </a:prstGeom>
          <a:solidFill>
            <a:schemeClr val="bg1">
              <a:alpha val="36862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2301" name="椭圆 24"/>
          <p:cNvSpPr>
            <a:spLocks noChangeArrowheads="1"/>
          </p:cNvSpPr>
          <p:nvPr/>
        </p:nvSpPr>
        <p:spPr bwMode="auto">
          <a:xfrm>
            <a:off x="8748713" y="5305425"/>
            <a:ext cx="425450" cy="425450"/>
          </a:xfrm>
          <a:prstGeom prst="ellipse">
            <a:avLst/>
          </a:prstGeom>
          <a:solidFill>
            <a:schemeClr val="bg1">
              <a:alpha val="36862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2302" name="椭圆 25"/>
          <p:cNvSpPr>
            <a:spLocks noChangeArrowheads="1"/>
          </p:cNvSpPr>
          <p:nvPr/>
        </p:nvSpPr>
        <p:spPr bwMode="auto">
          <a:xfrm>
            <a:off x="7421563" y="5730875"/>
            <a:ext cx="1727200" cy="1727200"/>
          </a:xfrm>
          <a:prstGeom prst="ellipse">
            <a:avLst/>
          </a:prstGeom>
          <a:solidFill>
            <a:schemeClr val="bg1">
              <a:alpha val="36862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2303" name="椭圆 26"/>
          <p:cNvSpPr>
            <a:spLocks noChangeArrowheads="1"/>
          </p:cNvSpPr>
          <p:nvPr/>
        </p:nvSpPr>
        <p:spPr bwMode="auto">
          <a:xfrm>
            <a:off x="10161588" y="2574925"/>
            <a:ext cx="639762" cy="638175"/>
          </a:xfrm>
          <a:prstGeom prst="ellipse">
            <a:avLst/>
          </a:prstGeom>
          <a:solidFill>
            <a:schemeClr val="bg1">
              <a:alpha val="36862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2304" name="椭圆 27"/>
          <p:cNvSpPr>
            <a:spLocks noChangeArrowheads="1"/>
          </p:cNvSpPr>
          <p:nvPr/>
        </p:nvSpPr>
        <p:spPr bwMode="auto">
          <a:xfrm>
            <a:off x="10566400" y="4184650"/>
            <a:ext cx="1974850" cy="1976438"/>
          </a:xfrm>
          <a:prstGeom prst="ellipse">
            <a:avLst/>
          </a:prstGeom>
          <a:solidFill>
            <a:schemeClr val="bg1">
              <a:alpha val="36862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2305" name="椭圆 28"/>
          <p:cNvSpPr>
            <a:spLocks noChangeArrowheads="1"/>
          </p:cNvSpPr>
          <p:nvPr/>
        </p:nvSpPr>
        <p:spPr bwMode="auto">
          <a:xfrm>
            <a:off x="9347200" y="6037263"/>
            <a:ext cx="1387475" cy="1387475"/>
          </a:xfrm>
          <a:prstGeom prst="ellipse">
            <a:avLst/>
          </a:prstGeom>
          <a:solidFill>
            <a:schemeClr val="bg1">
              <a:alpha val="36862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2306" name="椭圆 29"/>
          <p:cNvSpPr>
            <a:spLocks noChangeArrowheads="1"/>
          </p:cNvSpPr>
          <p:nvPr/>
        </p:nvSpPr>
        <p:spPr bwMode="auto">
          <a:xfrm>
            <a:off x="11207750" y="6180138"/>
            <a:ext cx="1968500" cy="1968500"/>
          </a:xfrm>
          <a:prstGeom prst="ellipse">
            <a:avLst/>
          </a:prstGeom>
          <a:solidFill>
            <a:schemeClr val="bg1">
              <a:alpha val="36862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2307" name="椭圆 30"/>
          <p:cNvSpPr>
            <a:spLocks noChangeArrowheads="1"/>
          </p:cNvSpPr>
          <p:nvPr/>
        </p:nvSpPr>
        <p:spPr bwMode="auto">
          <a:xfrm>
            <a:off x="9428163" y="3906838"/>
            <a:ext cx="468312" cy="468312"/>
          </a:xfrm>
          <a:prstGeom prst="ellipse">
            <a:avLst/>
          </a:prstGeom>
          <a:solidFill>
            <a:schemeClr val="bg1">
              <a:alpha val="36862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2308" name="椭圆 31"/>
          <p:cNvSpPr>
            <a:spLocks noChangeArrowheads="1"/>
          </p:cNvSpPr>
          <p:nvPr/>
        </p:nvSpPr>
        <p:spPr bwMode="auto">
          <a:xfrm>
            <a:off x="9134475" y="4675188"/>
            <a:ext cx="792163" cy="793750"/>
          </a:xfrm>
          <a:prstGeom prst="ellipse">
            <a:avLst/>
          </a:prstGeom>
          <a:solidFill>
            <a:schemeClr val="bg1">
              <a:alpha val="36862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2309" name="椭圆 32"/>
          <p:cNvSpPr>
            <a:spLocks noChangeArrowheads="1"/>
          </p:cNvSpPr>
          <p:nvPr/>
        </p:nvSpPr>
        <p:spPr bwMode="auto">
          <a:xfrm>
            <a:off x="10004425" y="5507038"/>
            <a:ext cx="334963" cy="334962"/>
          </a:xfrm>
          <a:prstGeom prst="ellipse">
            <a:avLst/>
          </a:prstGeom>
          <a:solidFill>
            <a:schemeClr val="bg1">
              <a:alpha val="36862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2310" name="椭圆 33"/>
          <p:cNvSpPr>
            <a:spLocks noChangeArrowheads="1"/>
          </p:cNvSpPr>
          <p:nvPr/>
        </p:nvSpPr>
        <p:spPr bwMode="auto">
          <a:xfrm>
            <a:off x="11468100" y="3251200"/>
            <a:ext cx="469900" cy="468313"/>
          </a:xfrm>
          <a:prstGeom prst="ellipse">
            <a:avLst/>
          </a:prstGeom>
          <a:solidFill>
            <a:schemeClr val="bg1">
              <a:alpha val="36862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481" name="组合 1"/>
          <p:cNvGrpSpPr>
            <a:grpSpLocks/>
          </p:cNvGrpSpPr>
          <p:nvPr/>
        </p:nvGrpSpPr>
        <p:grpSpPr bwMode="auto">
          <a:xfrm>
            <a:off x="546100" y="393700"/>
            <a:ext cx="584200" cy="549275"/>
            <a:chOff x="0" y="0"/>
            <a:chExt cx="648285" cy="609713"/>
          </a:xfrm>
        </p:grpSpPr>
        <p:grpSp>
          <p:nvGrpSpPr>
            <p:cNvPr id="20482" name="组合 2"/>
            <p:cNvGrpSpPr>
              <a:grpSpLocks/>
            </p:cNvGrpSpPr>
            <p:nvPr/>
          </p:nvGrpSpPr>
          <p:grpSpPr bwMode="auto">
            <a:xfrm>
              <a:off x="0" y="0"/>
              <a:ext cx="432385" cy="432385"/>
              <a:chOff x="0" y="0"/>
              <a:chExt cx="4004677" cy="4004677"/>
            </a:xfrm>
          </p:grpSpPr>
          <p:grpSp>
            <p:nvGrpSpPr>
              <p:cNvPr id="20483" name="组合 55"/>
              <p:cNvGrpSpPr>
                <a:grpSpLocks/>
              </p:cNvGrpSpPr>
              <p:nvPr/>
            </p:nvGrpSpPr>
            <p:grpSpPr bwMode="auto">
              <a:xfrm>
                <a:off x="190939" y="246027"/>
                <a:ext cx="3606099" cy="3570272"/>
                <a:chOff x="0" y="0"/>
                <a:chExt cx="3606099" cy="3570272"/>
              </a:xfrm>
            </p:grpSpPr>
            <p:sp>
              <p:nvSpPr>
                <p:cNvPr id="20484" name="弧形 76"/>
                <p:cNvSpPr>
                  <a:spLocks noChangeArrowheads="1"/>
                </p:cNvSpPr>
                <p:nvPr/>
              </p:nvSpPr>
              <p:spPr bwMode="auto">
                <a:xfrm>
                  <a:off x="0" y="0"/>
                  <a:ext cx="3564000" cy="3564000"/>
                </a:xfrm>
                <a:custGeom>
                  <a:avLst/>
                  <a:gdLst>
                    <a:gd name="T0" fmla="*/ 1782000 w 3564000"/>
                    <a:gd name="T1" fmla="*/ 0 h 3564000"/>
                    <a:gd name="T2" fmla="*/ 3564000 w 3564000"/>
                    <a:gd name="T3" fmla="*/ 1782000 h 3564000"/>
                    <a:gd name="T4" fmla="*/ 1782000 w 3564000"/>
                    <a:gd name="T5" fmla="*/ 1782000 h 3564000"/>
                    <a:gd name="T6" fmla="*/ 1782000 w 3564000"/>
                    <a:gd name="T7" fmla="*/ 0 h 3564000"/>
                    <a:gd name="T8" fmla="*/ 1782000 w 3564000"/>
                    <a:gd name="T9" fmla="*/ 0 h 3564000"/>
                    <a:gd name="T10" fmla="*/ 3564000 w 3564000"/>
                    <a:gd name="T11" fmla="*/ 1782000 h 35640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564000" h="3564000" stroke="0">
                      <a:moveTo>
                        <a:pt x="1782000" y="0"/>
                      </a:moveTo>
                      <a:cubicBezTo>
                        <a:pt x="2766171" y="0"/>
                        <a:pt x="3564000" y="797829"/>
                        <a:pt x="3564000" y="1782000"/>
                      </a:cubicBezTo>
                      <a:lnTo>
                        <a:pt x="1782000" y="1782000"/>
                      </a:lnTo>
                      <a:lnTo>
                        <a:pt x="1782000" y="0"/>
                      </a:lnTo>
                      <a:close/>
                    </a:path>
                    <a:path w="3564000" h="3564000" fill="none">
                      <a:moveTo>
                        <a:pt x="1782000" y="0"/>
                      </a:moveTo>
                      <a:cubicBezTo>
                        <a:pt x="2766171" y="0"/>
                        <a:pt x="3564000" y="797829"/>
                        <a:pt x="3564000" y="1782000"/>
                      </a:cubicBezTo>
                    </a:path>
                  </a:pathLst>
                </a:custGeom>
                <a:noFill/>
                <a:ln w="6350">
                  <a:solidFill>
                    <a:schemeClr val="bg1">
                      <a:alpha val="52156"/>
                    </a:schemeClr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 typeface="Arial" pitchFamily="34" charset="0"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itchFamily="34" charset="0"/>
                    <a:ea typeface="宋体" pitchFamily="2" charset="-122"/>
                    <a:cs typeface="+mn-cs"/>
                  </a:endParaRPr>
                </a:p>
              </p:txBody>
            </p:sp>
            <p:sp>
              <p:nvSpPr>
                <p:cNvPr id="20485" name="弧形 77"/>
                <p:cNvSpPr>
                  <a:spLocks noChangeArrowheads="1"/>
                </p:cNvSpPr>
                <p:nvPr/>
              </p:nvSpPr>
              <p:spPr bwMode="auto">
                <a:xfrm rot="-7902423">
                  <a:off x="42099" y="0"/>
                  <a:ext cx="3564000" cy="3564000"/>
                </a:xfrm>
                <a:custGeom>
                  <a:avLst/>
                  <a:gdLst>
                    <a:gd name="T0" fmla="*/ 1782000 w 3564000"/>
                    <a:gd name="T1" fmla="*/ 0 h 3564000"/>
                    <a:gd name="T2" fmla="*/ 3318391 w 3564000"/>
                    <a:gd name="T3" fmla="*/ 879212 h 3564000"/>
                    <a:gd name="T4" fmla="*/ 3338717 w 3564000"/>
                    <a:gd name="T5" fmla="*/ 2649268 h 3564000"/>
                    <a:gd name="T6" fmla="*/ 1782000 w 3564000"/>
                    <a:gd name="T7" fmla="*/ 1782000 h 3564000"/>
                    <a:gd name="T8" fmla="*/ 1782000 w 3564000"/>
                    <a:gd name="T9" fmla="*/ 0 h 3564000"/>
                    <a:gd name="T10" fmla="*/ 1782000 w 3564000"/>
                    <a:gd name="T11" fmla="*/ 0 h 3564000"/>
                    <a:gd name="T12" fmla="*/ 3318391 w 3564000"/>
                    <a:gd name="T13" fmla="*/ 879212 h 3564000"/>
                    <a:gd name="T14" fmla="*/ 3338717 w 3564000"/>
                    <a:gd name="T15" fmla="*/ 2649268 h 35640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3564000" h="3564000" stroke="0">
                      <a:moveTo>
                        <a:pt x="1782000" y="0"/>
                      </a:moveTo>
                      <a:cubicBezTo>
                        <a:pt x="2413776" y="0"/>
                        <a:pt x="2998324" y="334512"/>
                        <a:pt x="3318391" y="879212"/>
                      </a:cubicBezTo>
                      <a:cubicBezTo>
                        <a:pt x="3638458" y="1423912"/>
                        <a:pt x="3646192" y="2097362"/>
                        <a:pt x="3338717" y="2649268"/>
                      </a:cubicBezTo>
                      <a:lnTo>
                        <a:pt x="1782000" y="1782000"/>
                      </a:lnTo>
                      <a:lnTo>
                        <a:pt x="1782000" y="0"/>
                      </a:lnTo>
                      <a:close/>
                    </a:path>
                    <a:path w="3564000" h="3564000" fill="none">
                      <a:moveTo>
                        <a:pt x="1782000" y="0"/>
                      </a:moveTo>
                      <a:cubicBezTo>
                        <a:pt x="2413776" y="0"/>
                        <a:pt x="2998324" y="334512"/>
                        <a:pt x="3318391" y="879212"/>
                      </a:cubicBezTo>
                      <a:cubicBezTo>
                        <a:pt x="3638458" y="1423912"/>
                        <a:pt x="3646192" y="2097362"/>
                        <a:pt x="3338717" y="2649268"/>
                      </a:cubicBezTo>
                    </a:path>
                  </a:pathLst>
                </a:custGeom>
                <a:noFill/>
                <a:ln w="6350">
                  <a:solidFill>
                    <a:schemeClr val="bg1">
                      <a:alpha val="52156"/>
                    </a:schemeClr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 typeface="Arial" pitchFamily="34" charset="0"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itchFamily="34" charset="0"/>
                    <a:ea typeface="宋体" pitchFamily="2" charset="-122"/>
                    <a:cs typeface="+mn-cs"/>
                  </a:endParaRPr>
                </a:p>
              </p:txBody>
            </p:sp>
            <p:sp>
              <p:nvSpPr>
                <p:cNvPr id="20486" name="弧形 78"/>
                <p:cNvSpPr>
                  <a:spLocks noChangeArrowheads="1"/>
                </p:cNvSpPr>
                <p:nvPr/>
              </p:nvSpPr>
              <p:spPr bwMode="auto">
                <a:xfrm rot="5709083">
                  <a:off x="10350" y="6271"/>
                  <a:ext cx="3564000" cy="3564000"/>
                </a:xfrm>
                <a:custGeom>
                  <a:avLst/>
                  <a:gdLst>
                    <a:gd name="T0" fmla="*/ 1782000 w 3564000"/>
                    <a:gd name="T1" fmla="*/ 0 h 3564000"/>
                    <a:gd name="T2" fmla="*/ 3162262 w 3564000"/>
                    <a:gd name="T3" fmla="*/ 654880 h 3564000"/>
                    <a:gd name="T4" fmla="*/ 1782000 w 3564000"/>
                    <a:gd name="T5" fmla="*/ 1782000 h 3564000"/>
                    <a:gd name="T6" fmla="*/ 1782000 w 3564000"/>
                    <a:gd name="T7" fmla="*/ 0 h 3564000"/>
                    <a:gd name="T8" fmla="*/ 1782000 w 3564000"/>
                    <a:gd name="T9" fmla="*/ 0 h 3564000"/>
                    <a:gd name="T10" fmla="*/ 3162262 w 3564000"/>
                    <a:gd name="T11" fmla="*/ 654880 h 35640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564000" h="3564000" stroke="0">
                      <a:moveTo>
                        <a:pt x="1782000" y="0"/>
                      </a:moveTo>
                      <a:cubicBezTo>
                        <a:pt x="2317073" y="0"/>
                        <a:pt x="2823827" y="240435"/>
                        <a:pt x="3162262" y="654880"/>
                      </a:cubicBezTo>
                      <a:lnTo>
                        <a:pt x="1782000" y="1782000"/>
                      </a:lnTo>
                      <a:lnTo>
                        <a:pt x="1782000" y="0"/>
                      </a:lnTo>
                      <a:close/>
                    </a:path>
                    <a:path w="3564000" h="3564000" fill="none">
                      <a:moveTo>
                        <a:pt x="1782000" y="0"/>
                      </a:moveTo>
                      <a:cubicBezTo>
                        <a:pt x="2317073" y="0"/>
                        <a:pt x="2823827" y="240435"/>
                        <a:pt x="3162262" y="654880"/>
                      </a:cubicBezTo>
                    </a:path>
                  </a:pathLst>
                </a:custGeom>
                <a:noFill/>
                <a:ln w="6350">
                  <a:solidFill>
                    <a:schemeClr val="bg1">
                      <a:alpha val="52156"/>
                    </a:schemeClr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 typeface="Arial" pitchFamily="34" charset="0"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itchFamily="34" charset="0"/>
                    <a:ea typeface="宋体" pitchFamily="2" charset="-122"/>
                    <a:cs typeface="+mn-cs"/>
                  </a:endParaRPr>
                </a:p>
              </p:txBody>
            </p:sp>
            <p:sp>
              <p:nvSpPr>
                <p:cNvPr id="20487" name="弧形 79"/>
                <p:cNvSpPr>
                  <a:spLocks noChangeArrowheads="1"/>
                </p:cNvSpPr>
                <p:nvPr/>
              </p:nvSpPr>
              <p:spPr bwMode="auto">
                <a:xfrm rot="9295065">
                  <a:off x="42098" y="6272"/>
                  <a:ext cx="3564000" cy="3564000"/>
                </a:xfrm>
                <a:custGeom>
                  <a:avLst/>
                  <a:gdLst>
                    <a:gd name="T0" fmla="*/ 1782000 w 3564000"/>
                    <a:gd name="T1" fmla="*/ 0 h 3564000"/>
                    <a:gd name="T2" fmla="*/ 3404808 w 3564000"/>
                    <a:gd name="T3" fmla="*/ 1045781 h 3564000"/>
                    <a:gd name="T4" fmla="*/ 1782000 w 3564000"/>
                    <a:gd name="T5" fmla="*/ 1782000 h 3564000"/>
                    <a:gd name="T6" fmla="*/ 1782000 w 3564000"/>
                    <a:gd name="T7" fmla="*/ 0 h 3564000"/>
                    <a:gd name="T8" fmla="*/ 1782000 w 3564000"/>
                    <a:gd name="T9" fmla="*/ 0 h 3564000"/>
                    <a:gd name="T10" fmla="*/ 3404808 w 3564000"/>
                    <a:gd name="T11" fmla="*/ 1045781 h 35640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564000" h="3564000" stroke="0">
                      <a:moveTo>
                        <a:pt x="1782000" y="0"/>
                      </a:moveTo>
                      <a:cubicBezTo>
                        <a:pt x="2481268" y="0"/>
                        <a:pt x="3115911" y="408981"/>
                        <a:pt x="3404808" y="1045781"/>
                      </a:cubicBezTo>
                      <a:lnTo>
                        <a:pt x="1782000" y="1782000"/>
                      </a:lnTo>
                      <a:lnTo>
                        <a:pt x="1782000" y="0"/>
                      </a:lnTo>
                      <a:close/>
                    </a:path>
                    <a:path w="3564000" h="3564000" fill="none">
                      <a:moveTo>
                        <a:pt x="1782000" y="0"/>
                      </a:moveTo>
                      <a:cubicBezTo>
                        <a:pt x="2481268" y="0"/>
                        <a:pt x="3115911" y="408981"/>
                        <a:pt x="3404808" y="1045781"/>
                      </a:cubicBezTo>
                    </a:path>
                  </a:pathLst>
                </a:custGeom>
                <a:noFill/>
                <a:ln w="6350">
                  <a:solidFill>
                    <a:schemeClr val="bg1">
                      <a:alpha val="52156"/>
                    </a:schemeClr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 typeface="Arial" pitchFamily="34" charset="0"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itchFamily="34" charset="0"/>
                    <a:ea typeface="宋体" pitchFamily="2" charset="-122"/>
                    <a:cs typeface="+mn-cs"/>
                  </a:endParaRPr>
                </a:p>
              </p:txBody>
            </p:sp>
          </p:grpSp>
          <p:sp>
            <p:nvSpPr>
              <p:cNvPr id="20488" name="椭圆 56"/>
              <p:cNvSpPr>
                <a:spLocks noChangeArrowheads="1"/>
              </p:cNvSpPr>
              <p:nvPr/>
            </p:nvSpPr>
            <p:spPr bwMode="auto">
              <a:xfrm>
                <a:off x="0" y="1955800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宋体" pitchFamily="2" charset="-122"/>
                  <a:cs typeface="+mn-cs"/>
                </a:endParaRPr>
              </a:p>
            </p:txBody>
          </p:sp>
          <p:sp>
            <p:nvSpPr>
              <p:cNvPr id="20489" name="椭圆 57"/>
              <p:cNvSpPr>
                <a:spLocks noChangeArrowheads="1"/>
              </p:cNvSpPr>
              <p:nvPr/>
            </p:nvSpPr>
            <p:spPr bwMode="auto">
              <a:xfrm>
                <a:off x="95724" y="135142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宋体" pitchFamily="2" charset="-122"/>
                  <a:cs typeface="+mn-cs"/>
                </a:endParaRPr>
              </a:p>
            </p:txBody>
          </p:sp>
          <p:sp>
            <p:nvSpPr>
              <p:cNvPr id="20490" name="椭圆 58"/>
              <p:cNvSpPr>
                <a:spLocks noChangeArrowheads="1"/>
              </p:cNvSpPr>
              <p:nvPr/>
            </p:nvSpPr>
            <p:spPr bwMode="auto">
              <a:xfrm>
                <a:off x="373525" y="806210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宋体" pitchFamily="2" charset="-122"/>
                  <a:cs typeface="+mn-cs"/>
                </a:endParaRPr>
              </a:p>
            </p:txBody>
          </p:sp>
          <p:sp>
            <p:nvSpPr>
              <p:cNvPr id="20491" name="椭圆 59"/>
              <p:cNvSpPr>
                <a:spLocks noChangeArrowheads="1"/>
              </p:cNvSpPr>
              <p:nvPr/>
            </p:nvSpPr>
            <p:spPr bwMode="auto">
              <a:xfrm>
                <a:off x="806210" y="37352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宋体" pitchFamily="2" charset="-122"/>
                  <a:cs typeface="+mn-cs"/>
                </a:endParaRPr>
              </a:p>
            </p:txBody>
          </p:sp>
          <p:sp>
            <p:nvSpPr>
              <p:cNvPr id="20492" name="椭圆 60"/>
              <p:cNvSpPr>
                <a:spLocks noChangeArrowheads="1"/>
              </p:cNvSpPr>
              <p:nvPr/>
            </p:nvSpPr>
            <p:spPr bwMode="auto">
              <a:xfrm>
                <a:off x="1351425" y="95724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宋体" pitchFamily="2" charset="-122"/>
                  <a:cs typeface="+mn-cs"/>
                </a:endParaRPr>
              </a:p>
            </p:txBody>
          </p:sp>
          <p:sp>
            <p:nvSpPr>
              <p:cNvPr id="20493" name="椭圆 61"/>
              <p:cNvSpPr>
                <a:spLocks noChangeArrowheads="1"/>
              </p:cNvSpPr>
              <p:nvPr/>
            </p:nvSpPr>
            <p:spPr bwMode="auto">
              <a:xfrm>
                <a:off x="1955800" y="0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宋体" pitchFamily="2" charset="-122"/>
                  <a:cs typeface="+mn-cs"/>
                </a:endParaRPr>
              </a:p>
            </p:txBody>
          </p:sp>
          <p:sp>
            <p:nvSpPr>
              <p:cNvPr id="20494" name="椭圆 62"/>
              <p:cNvSpPr>
                <a:spLocks noChangeArrowheads="1"/>
              </p:cNvSpPr>
              <p:nvPr/>
            </p:nvSpPr>
            <p:spPr bwMode="auto">
              <a:xfrm>
                <a:off x="2560176" y="95724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宋体" pitchFamily="2" charset="-122"/>
                  <a:cs typeface="+mn-cs"/>
                </a:endParaRPr>
              </a:p>
            </p:txBody>
          </p:sp>
          <p:sp>
            <p:nvSpPr>
              <p:cNvPr id="20495" name="椭圆 63"/>
              <p:cNvSpPr>
                <a:spLocks noChangeArrowheads="1"/>
              </p:cNvSpPr>
              <p:nvPr/>
            </p:nvSpPr>
            <p:spPr bwMode="auto">
              <a:xfrm>
                <a:off x="3105391" y="37352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宋体" pitchFamily="2" charset="-122"/>
                  <a:cs typeface="+mn-cs"/>
                </a:endParaRPr>
              </a:p>
            </p:txBody>
          </p:sp>
          <p:sp>
            <p:nvSpPr>
              <p:cNvPr id="20496" name="椭圆 64"/>
              <p:cNvSpPr>
                <a:spLocks noChangeArrowheads="1"/>
              </p:cNvSpPr>
              <p:nvPr/>
            </p:nvSpPr>
            <p:spPr bwMode="auto">
              <a:xfrm>
                <a:off x="3538076" y="806210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宋体" pitchFamily="2" charset="-122"/>
                  <a:cs typeface="+mn-cs"/>
                </a:endParaRPr>
              </a:p>
            </p:txBody>
          </p:sp>
          <p:sp>
            <p:nvSpPr>
              <p:cNvPr id="20497" name="椭圆 65"/>
              <p:cNvSpPr>
                <a:spLocks noChangeArrowheads="1"/>
              </p:cNvSpPr>
              <p:nvPr/>
            </p:nvSpPr>
            <p:spPr bwMode="auto">
              <a:xfrm>
                <a:off x="3815876" y="135142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宋体" pitchFamily="2" charset="-122"/>
                  <a:cs typeface="+mn-cs"/>
                </a:endParaRPr>
              </a:p>
            </p:txBody>
          </p:sp>
          <p:sp>
            <p:nvSpPr>
              <p:cNvPr id="20498" name="椭圆 66"/>
              <p:cNvSpPr>
                <a:spLocks noChangeArrowheads="1"/>
              </p:cNvSpPr>
              <p:nvPr/>
            </p:nvSpPr>
            <p:spPr bwMode="auto">
              <a:xfrm>
                <a:off x="3911600" y="1955800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宋体" pitchFamily="2" charset="-122"/>
                  <a:cs typeface="+mn-cs"/>
                </a:endParaRPr>
              </a:p>
            </p:txBody>
          </p:sp>
          <p:sp>
            <p:nvSpPr>
              <p:cNvPr id="20499" name="椭圆 67"/>
              <p:cNvSpPr>
                <a:spLocks noChangeArrowheads="1"/>
              </p:cNvSpPr>
              <p:nvPr/>
            </p:nvSpPr>
            <p:spPr bwMode="auto">
              <a:xfrm>
                <a:off x="3815876" y="256017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宋体" pitchFamily="2" charset="-122"/>
                  <a:cs typeface="+mn-cs"/>
                </a:endParaRPr>
              </a:p>
            </p:txBody>
          </p:sp>
          <p:sp>
            <p:nvSpPr>
              <p:cNvPr id="20500" name="椭圆 68"/>
              <p:cNvSpPr>
                <a:spLocks noChangeArrowheads="1"/>
              </p:cNvSpPr>
              <p:nvPr/>
            </p:nvSpPr>
            <p:spPr bwMode="auto">
              <a:xfrm>
                <a:off x="3538076" y="3105391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宋体" pitchFamily="2" charset="-122"/>
                  <a:cs typeface="+mn-cs"/>
                </a:endParaRPr>
              </a:p>
            </p:txBody>
          </p:sp>
          <p:sp>
            <p:nvSpPr>
              <p:cNvPr id="20501" name="椭圆 69"/>
              <p:cNvSpPr>
                <a:spLocks noChangeArrowheads="1"/>
              </p:cNvSpPr>
              <p:nvPr/>
            </p:nvSpPr>
            <p:spPr bwMode="auto">
              <a:xfrm>
                <a:off x="3105391" y="353807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宋体" pitchFamily="2" charset="-122"/>
                  <a:cs typeface="+mn-cs"/>
                </a:endParaRPr>
              </a:p>
            </p:txBody>
          </p:sp>
          <p:sp>
            <p:nvSpPr>
              <p:cNvPr id="20502" name="椭圆 70"/>
              <p:cNvSpPr>
                <a:spLocks noChangeArrowheads="1"/>
              </p:cNvSpPr>
              <p:nvPr/>
            </p:nvSpPr>
            <p:spPr bwMode="auto">
              <a:xfrm>
                <a:off x="2560176" y="3815876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宋体" pitchFamily="2" charset="-122"/>
                  <a:cs typeface="+mn-cs"/>
                </a:endParaRPr>
              </a:p>
            </p:txBody>
          </p:sp>
          <p:sp>
            <p:nvSpPr>
              <p:cNvPr id="20503" name="椭圆 71"/>
              <p:cNvSpPr>
                <a:spLocks noChangeArrowheads="1"/>
              </p:cNvSpPr>
              <p:nvPr/>
            </p:nvSpPr>
            <p:spPr bwMode="auto">
              <a:xfrm>
                <a:off x="1955800" y="3911600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宋体" pitchFamily="2" charset="-122"/>
                  <a:cs typeface="+mn-cs"/>
                </a:endParaRPr>
              </a:p>
            </p:txBody>
          </p:sp>
          <p:sp>
            <p:nvSpPr>
              <p:cNvPr id="20504" name="椭圆 72"/>
              <p:cNvSpPr>
                <a:spLocks noChangeArrowheads="1"/>
              </p:cNvSpPr>
              <p:nvPr/>
            </p:nvSpPr>
            <p:spPr bwMode="auto">
              <a:xfrm>
                <a:off x="1351425" y="3815876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宋体" pitchFamily="2" charset="-122"/>
                  <a:cs typeface="+mn-cs"/>
                </a:endParaRPr>
              </a:p>
            </p:txBody>
          </p:sp>
          <p:sp>
            <p:nvSpPr>
              <p:cNvPr id="20505" name="椭圆 73"/>
              <p:cNvSpPr>
                <a:spLocks noChangeArrowheads="1"/>
              </p:cNvSpPr>
              <p:nvPr/>
            </p:nvSpPr>
            <p:spPr bwMode="auto">
              <a:xfrm>
                <a:off x="806210" y="353807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宋体" pitchFamily="2" charset="-122"/>
                  <a:cs typeface="+mn-cs"/>
                </a:endParaRPr>
              </a:p>
            </p:txBody>
          </p:sp>
          <p:sp>
            <p:nvSpPr>
              <p:cNvPr id="20506" name="椭圆 74"/>
              <p:cNvSpPr>
                <a:spLocks noChangeArrowheads="1"/>
              </p:cNvSpPr>
              <p:nvPr/>
            </p:nvSpPr>
            <p:spPr bwMode="auto">
              <a:xfrm>
                <a:off x="373525" y="3105391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宋体" pitchFamily="2" charset="-122"/>
                  <a:cs typeface="+mn-cs"/>
                </a:endParaRPr>
              </a:p>
            </p:txBody>
          </p:sp>
          <p:sp>
            <p:nvSpPr>
              <p:cNvPr id="20507" name="椭圆 75"/>
              <p:cNvSpPr>
                <a:spLocks noChangeArrowheads="1"/>
              </p:cNvSpPr>
              <p:nvPr/>
            </p:nvSpPr>
            <p:spPr bwMode="auto">
              <a:xfrm>
                <a:off x="95724" y="256017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宋体" pitchFamily="2" charset="-122"/>
                  <a:cs typeface="+mn-cs"/>
                </a:endParaRPr>
              </a:p>
            </p:txBody>
          </p:sp>
        </p:grpSp>
        <p:grpSp>
          <p:nvGrpSpPr>
            <p:cNvPr id="20508" name="组合 3"/>
            <p:cNvGrpSpPr>
              <a:grpSpLocks/>
            </p:cNvGrpSpPr>
            <p:nvPr/>
          </p:nvGrpSpPr>
          <p:grpSpPr bwMode="auto">
            <a:xfrm>
              <a:off x="215900" y="0"/>
              <a:ext cx="432385" cy="432385"/>
              <a:chOff x="0" y="0"/>
              <a:chExt cx="4004677" cy="4004677"/>
            </a:xfrm>
          </p:grpSpPr>
          <p:grpSp>
            <p:nvGrpSpPr>
              <p:cNvPr id="20509" name="组合 30"/>
              <p:cNvGrpSpPr>
                <a:grpSpLocks/>
              </p:cNvGrpSpPr>
              <p:nvPr/>
            </p:nvGrpSpPr>
            <p:grpSpPr bwMode="auto">
              <a:xfrm>
                <a:off x="190939" y="246027"/>
                <a:ext cx="3606099" cy="3570272"/>
                <a:chOff x="0" y="0"/>
                <a:chExt cx="3606099" cy="3570272"/>
              </a:xfrm>
            </p:grpSpPr>
            <p:sp>
              <p:nvSpPr>
                <p:cNvPr id="20510" name="弧形 51"/>
                <p:cNvSpPr>
                  <a:spLocks noChangeArrowheads="1"/>
                </p:cNvSpPr>
                <p:nvPr/>
              </p:nvSpPr>
              <p:spPr bwMode="auto">
                <a:xfrm>
                  <a:off x="0" y="0"/>
                  <a:ext cx="3564000" cy="3564000"/>
                </a:xfrm>
                <a:custGeom>
                  <a:avLst/>
                  <a:gdLst>
                    <a:gd name="T0" fmla="*/ 1782000 w 3564000"/>
                    <a:gd name="T1" fmla="*/ 0 h 3564000"/>
                    <a:gd name="T2" fmla="*/ 3564000 w 3564000"/>
                    <a:gd name="T3" fmla="*/ 1782000 h 3564000"/>
                    <a:gd name="T4" fmla="*/ 1782000 w 3564000"/>
                    <a:gd name="T5" fmla="*/ 1782000 h 3564000"/>
                    <a:gd name="T6" fmla="*/ 1782000 w 3564000"/>
                    <a:gd name="T7" fmla="*/ 0 h 3564000"/>
                    <a:gd name="T8" fmla="*/ 1782000 w 3564000"/>
                    <a:gd name="T9" fmla="*/ 0 h 3564000"/>
                    <a:gd name="T10" fmla="*/ 3564000 w 3564000"/>
                    <a:gd name="T11" fmla="*/ 1782000 h 35640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564000" h="3564000" stroke="0">
                      <a:moveTo>
                        <a:pt x="1782000" y="0"/>
                      </a:moveTo>
                      <a:cubicBezTo>
                        <a:pt x="2766171" y="0"/>
                        <a:pt x="3564000" y="797829"/>
                        <a:pt x="3564000" y="1782000"/>
                      </a:cubicBezTo>
                      <a:lnTo>
                        <a:pt x="1782000" y="1782000"/>
                      </a:lnTo>
                      <a:lnTo>
                        <a:pt x="1782000" y="0"/>
                      </a:lnTo>
                      <a:close/>
                    </a:path>
                    <a:path w="3564000" h="3564000" fill="none">
                      <a:moveTo>
                        <a:pt x="1782000" y="0"/>
                      </a:moveTo>
                      <a:cubicBezTo>
                        <a:pt x="2766171" y="0"/>
                        <a:pt x="3564000" y="797829"/>
                        <a:pt x="3564000" y="1782000"/>
                      </a:cubicBezTo>
                    </a:path>
                  </a:pathLst>
                </a:custGeom>
                <a:noFill/>
                <a:ln w="6350">
                  <a:solidFill>
                    <a:schemeClr val="bg1">
                      <a:alpha val="52156"/>
                    </a:schemeClr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 typeface="Arial" pitchFamily="34" charset="0"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itchFamily="34" charset="0"/>
                    <a:ea typeface="宋体" pitchFamily="2" charset="-122"/>
                    <a:cs typeface="+mn-cs"/>
                  </a:endParaRPr>
                </a:p>
              </p:txBody>
            </p:sp>
            <p:sp>
              <p:nvSpPr>
                <p:cNvPr id="20511" name="弧形 52"/>
                <p:cNvSpPr>
                  <a:spLocks noChangeArrowheads="1"/>
                </p:cNvSpPr>
                <p:nvPr/>
              </p:nvSpPr>
              <p:spPr bwMode="auto">
                <a:xfrm rot="-7902423">
                  <a:off x="42099" y="0"/>
                  <a:ext cx="3564000" cy="3564000"/>
                </a:xfrm>
                <a:custGeom>
                  <a:avLst/>
                  <a:gdLst>
                    <a:gd name="T0" fmla="*/ 1782000 w 3564000"/>
                    <a:gd name="T1" fmla="*/ 0 h 3564000"/>
                    <a:gd name="T2" fmla="*/ 3318391 w 3564000"/>
                    <a:gd name="T3" fmla="*/ 879212 h 3564000"/>
                    <a:gd name="T4" fmla="*/ 3338717 w 3564000"/>
                    <a:gd name="T5" fmla="*/ 2649268 h 3564000"/>
                    <a:gd name="T6" fmla="*/ 1782000 w 3564000"/>
                    <a:gd name="T7" fmla="*/ 1782000 h 3564000"/>
                    <a:gd name="T8" fmla="*/ 1782000 w 3564000"/>
                    <a:gd name="T9" fmla="*/ 0 h 3564000"/>
                    <a:gd name="T10" fmla="*/ 1782000 w 3564000"/>
                    <a:gd name="T11" fmla="*/ 0 h 3564000"/>
                    <a:gd name="T12" fmla="*/ 3318391 w 3564000"/>
                    <a:gd name="T13" fmla="*/ 879212 h 3564000"/>
                    <a:gd name="T14" fmla="*/ 3338717 w 3564000"/>
                    <a:gd name="T15" fmla="*/ 2649268 h 35640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3564000" h="3564000" stroke="0">
                      <a:moveTo>
                        <a:pt x="1782000" y="0"/>
                      </a:moveTo>
                      <a:cubicBezTo>
                        <a:pt x="2413776" y="0"/>
                        <a:pt x="2998324" y="334512"/>
                        <a:pt x="3318391" y="879212"/>
                      </a:cubicBezTo>
                      <a:cubicBezTo>
                        <a:pt x="3638458" y="1423912"/>
                        <a:pt x="3646192" y="2097362"/>
                        <a:pt x="3338717" y="2649268"/>
                      </a:cubicBezTo>
                      <a:lnTo>
                        <a:pt x="1782000" y="1782000"/>
                      </a:lnTo>
                      <a:lnTo>
                        <a:pt x="1782000" y="0"/>
                      </a:lnTo>
                      <a:close/>
                    </a:path>
                    <a:path w="3564000" h="3564000" fill="none">
                      <a:moveTo>
                        <a:pt x="1782000" y="0"/>
                      </a:moveTo>
                      <a:cubicBezTo>
                        <a:pt x="2413776" y="0"/>
                        <a:pt x="2998324" y="334512"/>
                        <a:pt x="3318391" y="879212"/>
                      </a:cubicBezTo>
                      <a:cubicBezTo>
                        <a:pt x="3638458" y="1423912"/>
                        <a:pt x="3646192" y="2097362"/>
                        <a:pt x="3338717" y="2649268"/>
                      </a:cubicBezTo>
                    </a:path>
                  </a:pathLst>
                </a:custGeom>
                <a:noFill/>
                <a:ln w="6350">
                  <a:solidFill>
                    <a:schemeClr val="bg1">
                      <a:alpha val="52156"/>
                    </a:schemeClr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 typeface="Arial" pitchFamily="34" charset="0"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itchFamily="34" charset="0"/>
                    <a:ea typeface="宋体" pitchFamily="2" charset="-122"/>
                    <a:cs typeface="+mn-cs"/>
                  </a:endParaRPr>
                </a:p>
              </p:txBody>
            </p:sp>
            <p:sp>
              <p:nvSpPr>
                <p:cNvPr id="20512" name="弧形 53"/>
                <p:cNvSpPr>
                  <a:spLocks noChangeArrowheads="1"/>
                </p:cNvSpPr>
                <p:nvPr/>
              </p:nvSpPr>
              <p:spPr bwMode="auto">
                <a:xfrm rot="5709083">
                  <a:off x="10350" y="6271"/>
                  <a:ext cx="3564000" cy="3564000"/>
                </a:xfrm>
                <a:custGeom>
                  <a:avLst/>
                  <a:gdLst>
                    <a:gd name="T0" fmla="*/ 1782000 w 3564000"/>
                    <a:gd name="T1" fmla="*/ 0 h 3564000"/>
                    <a:gd name="T2" fmla="*/ 3162262 w 3564000"/>
                    <a:gd name="T3" fmla="*/ 654880 h 3564000"/>
                    <a:gd name="T4" fmla="*/ 1782000 w 3564000"/>
                    <a:gd name="T5" fmla="*/ 1782000 h 3564000"/>
                    <a:gd name="T6" fmla="*/ 1782000 w 3564000"/>
                    <a:gd name="T7" fmla="*/ 0 h 3564000"/>
                    <a:gd name="T8" fmla="*/ 1782000 w 3564000"/>
                    <a:gd name="T9" fmla="*/ 0 h 3564000"/>
                    <a:gd name="T10" fmla="*/ 3162262 w 3564000"/>
                    <a:gd name="T11" fmla="*/ 654880 h 35640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564000" h="3564000" stroke="0">
                      <a:moveTo>
                        <a:pt x="1782000" y="0"/>
                      </a:moveTo>
                      <a:cubicBezTo>
                        <a:pt x="2317073" y="0"/>
                        <a:pt x="2823827" y="240435"/>
                        <a:pt x="3162262" y="654880"/>
                      </a:cubicBezTo>
                      <a:lnTo>
                        <a:pt x="1782000" y="1782000"/>
                      </a:lnTo>
                      <a:lnTo>
                        <a:pt x="1782000" y="0"/>
                      </a:lnTo>
                      <a:close/>
                    </a:path>
                    <a:path w="3564000" h="3564000" fill="none">
                      <a:moveTo>
                        <a:pt x="1782000" y="0"/>
                      </a:moveTo>
                      <a:cubicBezTo>
                        <a:pt x="2317073" y="0"/>
                        <a:pt x="2823827" y="240435"/>
                        <a:pt x="3162262" y="654880"/>
                      </a:cubicBezTo>
                    </a:path>
                  </a:pathLst>
                </a:custGeom>
                <a:noFill/>
                <a:ln w="6350">
                  <a:solidFill>
                    <a:schemeClr val="bg1">
                      <a:alpha val="52156"/>
                    </a:schemeClr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 typeface="Arial" pitchFamily="34" charset="0"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itchFamily="34" charset="0"/>
                    <a:ea typeface="宋体" pitchFamily="2" charset="-122"/>
                    <a:cs typeface="+mn-cs"/>
                  </a:endParaRPr>
                </a:p>
              </p:txBody>
            </p:sp>
            <p:sp>
              <p:nvSpPr>
                <p:cNvPr id="20513" name="弧形 54"/>
                <p:cNvSpPr>
                  <a:spLocks noChangeArrowheads="1"/>
                </p:cNvSpPr>
                <p:nvPr/>
              </p:nvSpPr>
              <p:spPr bwMode="auto">
                <a:xfrm rot="9295065">
                  <a:off x="42098" y="6272"/>
                  <a:ext cx="3564000" cy="3564000"/>
                </a:xfrm>
                <a:custGeom>
                  <a:avLst/>
                  <a:gdLst>
                    <a:gd name="T0" fmla="*/ 1782000 w 3564000"/>
                    <a:gd name="T1" fmla="*/ 0 h 3564000"/>
                    <a:gd name="T2" fmla="*/ 3404808 w 3564000"/>
                    <a:gd name="T3" fmla="*/ 1045781 h 3564000"/>
                    <a:gd name="T4" fmla="*/ 1782000 w 3564000"/>
                    <a:gd name="T5" fmla="*/ 1782000 h 3564000"/>
                    <a:gd name="T6" fmla="*/ 1782000 w 3564000"/>
                    <a:gd name="T7" fmla="*/ 0 h 3564000"/>
                    <a:gd name="T8" fmla="*/ 1782000 w 3564000"/>
                    <a:gd name="T9" fmla="*/ 0 h 3564000"/>
                    <a:gd name="T10" fmla="*/ 3404808 w 3564000"/>
                    <a:gd name="T11" fmla="*/ 1045781 h 35640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564000" h="3564000" stroke="0">
                      <a:moveTo>
                        <a:pt x="1782000" y="0"/>
                      </a:moveTo>
                      <a:cubicBezTo>
                        <a:pt x="2481268" y="0"/>
                        <a:pt x="3115911" y="408981"/>
                        <a:pt x="3404808" y="1045781"/>
                      </a:cubicBezTo>
                      <a:lnTo>
                        <a:pt x="1782000" y="1782000"/>
                      </a:lnTo>
                      <a:lnTo>
                        <a:pt x="1782000" y="0"/>
                      </a:lnTo>
                      <a:close/>
                    </a:path>
                    <a:path w="3564000" h="3564000" fill="none">
                      <a:moveTo>
                        <a:pt x="1782000" y="0"/>
                      </a:moveTo>
                      <a:cubicBezTo>
                        <a:pt x="2481268" y="0"/>
                        <a:pt x="3115911" y="408981"/>
                        <a:pt x="3404808" y="1045781"/>
                      </a:cubicBezTo>
                    </a:path>
                  </a:pathLst>
                </a:custGeom>
                <a:noFill/>
                <a:ln w="6350">
                  <a:solidFill>
                    <a:schemeClr val="bg1">
                      <a:alpha val="52156"/>
                    </a:schemeClr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 typeface="Arial" pitchFamily="34" charset="0"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itchFamily="34" charset="0"/>
                    <a:ea typeface="宋体" pitchFamily="2" charset="-122"/>
                    <a:cs typeface="+mn-cs"/>
                  </a:endParaRPr>
                </a:p>
              </p:txBody>
            </p:sp>
          </p:grpSp>
          <p:sp>
            <p:nvSpPr>
              <p:cNvPr id="20514" name="椭圆 31"/>
              <p:cNvSpPr>
                <a:spLocks noChangeArrowheads="1"/>
              </p:cNvSpPr>
              <p:nvPr/>
            </p:nvSpPr>
            <p:spPr bwMode="auto">
              <a:xfrm>
                <a:off x="0" y="1955800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宋体" pitchFamily="2" charset="-122"/>
                  <a:cs typeface="+mn-cs"/>
                </a:endParaRPr>
              </a:p>
            </p:txBody>
          </p:sp>
          <p:sp>
            <p:nvSpPr>
              <p:cNvPr id="20515" name="椭圆 32"/>
              <p:cNvSpPr>
                <a:spLocks noChangeArrowheads="1"/>
              </p:cNvSpPr>
              <p:nvPr/>
            </p:nvSpPr>
            <p:spPr bwMode="auto">
              <a:xfrm>
                <a:off x="95724" y="135142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宋体" pitchFamily="2" charset="-122"/>
                  <a:cs typeface="+mn-cs"/>
                </a:endParaRPr>
              </a:p>
            </p:txBody>
          </p:sp>
          <p:sp>
            <p:nvSpPr>
              <p:cNvPr id="20516" name="椭圆 33"/>
              <p:cNvSpPr>
                <a:spLocks noChangeArrowheads="1"/>
              </p:cNvSpPr>
              <p:nvPr/>
            </p:nvSpPr>
            <p:spPr bwMode="auto">
              <a:xfrm>
                <a:off x="373525" y="806210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宋体" pitchFamily="2" charset="-122"/>
                  <a:cs typeface="+mn-cs"/>
                </a:endParaRPr>
              </a:p>
            </p:txBody>
          </p:sp>
          <p:sp>
            <p:nvSpPr>
              <p:cNvPr id="20517" name="椭圆 34"/>
              <p:cNvSpPr>
                <a:spLocks noChangeArrowheads="1"/>
              </p:cNvSpPr>
              <p:nvPr/>
            </p:nvSpPr>
            <p:spPr bwMode="auto">
              <a:xfrm>
                <a:off x="806210" y="37352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宋体" pitchFamily="2" charset="-122"/>
                  <a:cs typeface="+mn-cs"/>
                </a:endParaRPr>
              </a:p>
            </p:txBody>
          </p:sp>
          <p:sp>
            <p:nvSpPr>
              <p:cNvPr id="20518" name="椭圆 35"/>
              <p:cNvSpPr>
                <a:spLocks noChangeArrowheads="1"/>
              </p:cNvSpPr>
              <p:nvPr/>
            </p:nvSpPr>
            <p:spPr bwMode="auto">
              <a:xfrm>
                <a:off x="1351425" y="95724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宋体" pitchFamily="2" charset="-122"/>
                  <a:cs typeface="+mn-cs"/>
                </a:endParaRPr>
              </a:p>
            </p:txBody>
          </p:sp>
          <p:sp>
            <p:nvSpPr>
              <p:cNvPr id="20519" name="椭圆 36"/>
              <p:cNvSpPr>
                <a:spLocks noChangeArrowheads="1"/>
              </p:cNvSpPr>
              <p:nvPr/>
            </p:nvSpPr>
            <p:spPr bwMode="auto">
              <a:xfrm>
                <a:off x="1955800" y="0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宋体" pitchFamily="2" charset="-122"/>
                  <a:cs typeface="+mn-cs"/>
                </a:endParaRPr>
              </a:p>
            </p:txBody>
          </p:sp>
          <p:sp>
            <p:nvSpPr>
              <p:cNvPr id="20520" name="椭圆 37"/>
              <p:cNvSpPr>
                <a:spLocks noChangeArrowheads="1"/>
              </p:cNvSpPr>
              <p:nvPr/>
            </p:nvSpPr>
            <p:spPr bwMode="auto">
              <a:xfrm>
                <a:off x="2560176" y="95724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宋体" pitchFamily="2" charset="-122"/>
                  <a:cs typeface="+mn-cs"/>
                </a:endParaRPr>
              </a:p>
            </p:txBody>
          </p:sp>
          <p:sp>
            <p:nvSpPr>
              <p:cNvPr id="20521" name="椭圆 38"/>
              <p:cNvSpPr>
                <a:spLocks noChangeArrowheads="1"/>
              </p:cNvSpPr>
              <p:nvPr/>
            </p:nvSpPr>
            <p:spPr bwMode="auto">
              <a:xfrm>
                <a:off x="3105391" y="37352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宋体" pitchFamily="2" charset="-122"/>
                  <a:cs typeface="+mn-cs"/>
                </a:endParaRPr>
              </a:p>
            </p:txBody>
          </p:sp>
          <p:sp>
            <p:nvSpPr>
              <p:cNvPr id="20522" name="椭圆 39"/>
              <p:cNvSpPr>
                <a:spLocks noChangeArrowheads="1"/>
              </p:cNvSpPr>
              <p:nvPr/>
            </p:nvSpPr>
            <p:spPr bwMode="auto">
              <a:xfrm>
                <a:off x="3538076" y="806210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宋体" pitchFamily="2" charset="-122"/>
                  <a:cs typeface="+mn-cs"/>
                </a:endParaRPr>
              </a:p>
            </p:txBody>
          </p:sp>
          <p:sp>
            <p:nvSpPr>
              <p:cNvPr id="20523" name="椭圆 40"/>
              <p:cNvSpPr>
                <a:spLocks noChangeArrowheads="1"/>
              </p:cNvSpPr>
              <p:nvPr/>
            </p:nvSpPr>
            <p:spPr bwMode="auto">
              <a:xfrm>
                <a:off x="3815876" y="135142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宋体" pitchFamily="2" charset="-122"/>
                  <a:cs typeface="+mn-cs"/>
                </a:endParaRPr>
              </a:p>
            </p:txBody>
          </p:sp>
          <p:sp>
            <p:nvSpPr>
              <p:cNvPr id="20524" name="椭圆 41"/>
              <p:cNvSpPr>
                <a:spLocks noChangeArrowheads="1"/>
              </p:cNvSpPr>
              <p:nvPr/>
            </p:nvSpPr>
            <p:spPr bwMode="auto">
              <a:xfrm>
                <a:off x="3911600" y="1955800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宋体" pitchFamily="2" charset="-122"/>
                  <a:cs typeface="+mn-cs"/>
                </a:endParaRPr>
              </a:p>
            </p:txBody>
          </p:sp>
          <p:sp>
            <p:nvSpPr>
              <p:cNvPr id="20525" name="椭圆 42"/>
              <p:cNvSpPr>
                <a:spLocks noChangeArrowheads="1"/>
              </p:cNvSpPr>
              <p:nvPr/>
            </p:nvSpPr>
            <p:spPr bwMode="auto">
              <a:xfrm>
                <a:off x="3815876" y="256017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宋体" pitchFamily="2" charset="-122"/>
                  <a:cs typeface="+mn-cs"/>
                </a:endParaRPr>
              </a:p>
            </p:txBody>
          </p:sp>
          <p:sp>
            <p:nvSpPr>
              <p:cNvPr id="20526" name="椭圆 43"/>
              <p:cNvSpPr>
                <a:spLocks noChangeArrowheads="1"/>
              </p:cNvSpPr>
              <p:nvPr/>
            </p:nvSpPr>
            <p:spPr bwMode="auto">
              <a:xfrm>
                <a:off x="3538076" y="3105391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宋体" pitchFamily="2" charset="-122"/>
                  <a:cs typeface="+mn-cs"/>
                </a:endParaRPr>
              </a:p>
            </p:txBody>
          </p:sp>
          <p:sp>
            <p:nvSpPr>
              <p:cNvPr id="20527" name="椭圆 44"/>
              <p:cNvSpPr>
                <a:spLocks noChangeArrowheads="1"/>
              </p:cNvSpPr>
              <p:nvPr/>
            </p:nvSpPr>
            <p:spPr bwMode="auto">
              <a:xfrm>
                <a:off x="3105391" y="353807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宋体" pitchFamily="2" charset="-122"/>
                  <a:cs typeface="+mn-cs"/>
                </a:endParaRPr>
              </a:p>
            </p:txBody>
          </p:sp>
          <p:sp>
            <p:nvSpPr>
              <p:cNvPr id="20528" name="椭圆 45"/>
              <p:cNvSpPr>
                <a:spLocks noChangeArrowheads="1"/>
              </p:cNvSpPr>
              <p:nvPr/>
            </p:nvSpPr>
            <p:spPr bwMode="auto">
              <a:xfrm>
                <a:off x="2560176" y="3815876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宋体" pitchFamily="2" charset="-122"/>
                  <a:cs typeface="+mn-cs"/>
                </a:endParaRPr>
              </a:p>
            </p:txBody>
          </p:sp>
          <p:sp>
            <p:nvSpPr>
              <p:cNvPr id="20529" name="椭圆 46"/>
              <p:cNvSpPr>
                <a:spLocks noChangeArrowheads="1"/>
              </p:cNvSpPr>
              <p:nvPr/>
            </p:nvSpPr>
            <p:spPr bwMode="auto">
              <a:xfrm>
                <a:off x="1955800" y="3911600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宋体" pitchFamily="2" charset="-122"/>
                  <a:cs typeface="+mn-cs"/>
                </a:endParaRPr>
              </a:p>
            </p:txBody>
          </p:sp>
          <p:sp>
            <p:nvSpPr>
              <p:cNvPr id="20530" name="椭圆 47"/>
              <p:cNvSpPr>
                <a:spLocks noChangeArrowheads="1"/>
              </p:cNvSpPr>
              <p:nvPr/>
            </p:nvSpPr>
            <p:spPr bwMode="auto">
              <a:xfrm>
                <a:off x="1351425" y="3815876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宋体" pitchFamily="2" charset="-122"/>
                  <a:cs typeface="+mn-cs"/>
                </a:endParaRPr>
              </a:p>
            </p:txBody>
          </p:sp>
          <p:sp>
            <p:nvSpPr>
              <p:cNvPr id="20531" name="椭圆 48"/>
              <p:cNvSpPr>
                <a:spLocks noChangeArrowheads="1"/>
              </p:cNvSpPr>
              <p:nvPr/>
            </p:nvSpPr>
            <p:spPr bwMode="auto">
              <a:xfrm>
                <a:off x="806210" y="353807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宋体" pitchFamily="2" charset="-122"/>
                  <a:cs typeface="+mn-cs"/>
                </a:endParaRPr>
              </a:p>
            </p:txBody>
          </p:sp>
          <p:sp>
            <p:nvSpPr>
              <p:cNvPr id="20532" name="椭圆 49"/>
              <p:cNvSpPr>
                <a:spLocks noChangeArrowheads="1"/>
              </p:cNvSpPr>
              <p:nvPr/>
            </p:nvSpPr>
            <p:spPr bwMode="auto">
              <a:xfrm>
                <a:off x="373525" y="3105391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宋体" pitchFamily="2" charset="-122"/>
                  <a:cs typeface="+mn-cs"/>
                </a:endParaRPr>
              </a:p>
            </p:txBody>
          </p:sp>
          <p:sp>
            <p:nvSpPr>
              <p:cNvPr id="20533" name="椭圆 50"/>
              <p:cNvSpPr>
                <a:spLocks noChangeArrowheads="1"/>
              </p:cNvSpPr>
              <p:nvPr/>
            </p:nvSpPr>
            <p:spPr bwMode="auto">
              <a:xfrm>
                <a:off x="95724" y="256017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宋体" pitchFamily="2" charset="-122"/>
                  <a:cs typeface="+mn-cs"/>
                </a:endParaRPr>
              </a:p>
            </p:txBody>
          </p:sp>
        </p:grpSp>
        <p:grpSp>
          <p:nvGrpSpPr>
            <p:cNvPr id="20534" name="组合 4"/>
            <p:cNvGrpSpPr>
              <a:grpSpLocks/>
            </p:cNvGrpSpPr>
            <p:nvPr/>
          </p:nvGrpSpPr>
          <p:grpSpPr bwMode="auto">
            <a:xfrm>
              <a:off x="115763" y="177328"/>
              <a:ext cx="432385" cy="432385"/>
              <a:chOff x="0" y="0"/>
              <a:chExt cx="4004677" cy="4004677"/>
            </a:xfrm>
          </p:grpSpPr>
          <p:grpSp>
            <p:nvGrpSpPr>
              <p:cNvPr id="20535" name="组合 5"/>
              <p:cNvGrpSpPr>
                <a:grpSpLocks/>
              </p:cNvGrpSpPr>
              <p:nvPr/>
            </p:nvGrpSpPr>
            <p:grpSpPr bwMode="auto">
              <a:xfrm>
                <a:off x="190939" y="246027"/>
                <a:ext cx="3606099" cy="3570272"/>
                <a:chOff x="0" y="0"/>
                <a:chExt cx="3606099" cy="3570272"/>
              </a:xfrm>
            </p:grpSpPr>
            <p:sp>
              <p:nvSpPr>
                <p:cNvPr id="20536" name="弧形 26"/>
                <p:cNvSpPr>
                  <a:spLocks noChangeArrowheads="1"/>
                </p:cNvSpPr>
                <p:nvPr/>
              </p:nvSpPr>
              <p:spPr bwMode="auto">
                <a:xfrm>
                  <a:off x="0" y="0"/>
                  <a:ext cx="3564000" cy="3564000"/>
                </a:xfrm>
                <a:custGeom>
                  <a:avLst/>
                  <a:gdLst>
                    <a:gd name="T0" fmla="*/ 1782000 w 3564000"/>
                    <a:gd name="T1" fmla="*/ 0 h 3564000"/>
                    <a:gd name="T2" fmla="*/ 3564000 w 3564000"/>
                    <a:gd name="T3" fmla="*/ 1782000 h 3564000"/>
                    <a:gd name="T4" fmla="*/ 1782000 w 3564000"/>
                    <a:gd name="T5" fmla="*/ 1782000 h 3564000"/>
                    <a:gd name="T6" fmla="*/ 1782000 w 3564000"/>
                    <a:gd name="T7" fmla="*/ 0 h 3564000"/>
                    <a:gd name="T8" fmla="*/ 1782000 w 3564000"/>
                    <a:gd name="T9" fmla="*/ 0 h 3564000"/>
                    <a:gd name="T10" fmla="*/ 3564000 w 3564000"/>
                    <a:gd name="T11" fmla="*/ 1782000 h 35640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564000" h="3564000" stroke="0">
                      <a:moveTo>
                        <a:pt x="1782000" y="0"/>
                      </a:moveTo>
                      <a:cubicBezTo>
                        <a:pt x="2766171" y="0"/>
                        <a:pt x="3564000" y="797829"/>
                        <a:pt x="3564000" y="1782000"/>
                      </a:cubicBezTo>
                      <a:lnTo>
                        <a:pt x="1782000" y="1782000"/>
                      </a:lnTo>
                      <a:lnTo>
                        <a:pt x="1782000" y="0"/>
                      </a:lnTo>
                      <a:close/>
                    </a:path>
                    <a:path w="3564000" h="3564000" fill="none">
                      <a:moveTo>
                        <a:pt x="1782000" y="0"/>
                      </a:moveTo>
                      <a:cubicBezTo>
                        <a:pt x="2766171" y="0"/>
                        <a:pt x="3564000" y="797829"/>
                        <a:pt x="3564000" y="1782000"/>
                      </a:cubicBezTo>
                    </a:path>
                  </a:pathLst>
                </a:custGeom>
                <a:noFill/>
                <a:ln w="6350">
                  <a:solidFill>
                    <a:schemeClr val="bg1">
                      <a:alpha val="52156"/>
                    </a:schemeClr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 typeface="Arial" pitchFamily="34" charset="0"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itchFamily="34" charset="0"/>
                    <a:ea typeface="宋体" pitchFamily="2" charset="-122"/>
                    <a:cs typeface="+mn-cs"/>
                  </a:endParaRPr>
                </a:p>
              </p:txBody>
            </p:sp>
            <p:sp>
              <p:nvSpPr>
                <p:cNvPr id="20537" name="弧形 27"/>
                <p:cNvSpPr>
                  <a:spLocks noChangeArrowheads="1"/>
                </p:cNvSpPr>
                <p:nvPr/>
              </p:nvSpPr>
              <p:spPr bwMode="auto">
                <a:xfrm rot="-7902423">
                  <a:off x="42099" y="0"/>
                  <a:ext cx="3564000" cy="3564000"/>
                </a:xfrm>
                <a:custGeom>
                  <a:avLst/>
                  <a:gdLst>
                    <a:gd name="T0" fmla="*/ 1782000 w 3564000"/>
                    <a:gd name="T1" fmla="*/ 0 h 3564000"/>
                    <a:gd name="T2" fmla="*/ 3318391 w 3564000"/>
                    <a:gd name="T3" fmla="*/ 879212 h 3564000"/>
                    <a:gd name="T4" fmla="*/ 3338717 w 3564000"/>
                    <a:gd name="T5" fmla="*/ 2649268 h 3564000"/>
                    <a:gd name="T6" fmla="*/ 1782000 w 3564000"/>
                    <a:gd name="T7" fmla="*/ 1782000 h 3564000"/>
                    <a:gd name="T8" fmla="*/ 1782000 w 3564000"/>
                    <a:gd name="T9" fmla="*/ 0 h 3564000"/>
                    <a:gd name="T10" fmla="*/ 1782000 w 3564000"/>
                    <a:gd name="T11" fmla="*/ 0 h 3564000"/>
                    <a:gd name="T12" fmla="*/ 3318391 w 3564000"/>
                    <a:gd name="T13" fmla="*/ 879212 h 3564000"/>
                    <a:gd name="T14" fmla="*/ 3338717 w 3564000"/>
                    <a:gd name="T15" fmla="*/ 2649268 h 35640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3564000" h="3564000" stroke="0">
                      <a:moveTo>
                        <a:pt x="1782000" y="0"/>
                      </a:moveTo>
                      <a:cubicBezTo>
                        <a:pt x="2413776" y="0"/>
                        <a:pt x="2998324" y="334512"/>
                        <a:pt x="3318391" y="879212"/>
                      </a:cubicBezTo>
                      <a:cubicBezTo>
                        <a:pt x="3638458" y="1423912"/>
                        <a:pt x="3646192" y="2097362"/>
                        <a:pt x="3338717" y="2649268"/>
                      </a:cubicBezTo>
                      <a:lnTo>
                        <a:pt x="1782000" y="1782000"/>
                      </a:lnTo>
                      <a:lnTo>
                        <a:pt x="1782000" y="0"/>
                      </a:lnTo>
                      <a:close/>
                    </a:path>
                    <a:path w="3564000" h="3564000" fill="none">
                      <a:moveTo>
                        <a:pt x="1782000" y="0"/>
                      </a:moveTo>
                      <a:cubicBezTo>
                        <a:pt x="2413776" y="0"/>
                        <a:pt x="2998324" y="334512"/>
                        <a:pt x="3318391" y="879212"/>
                      </a:cubicBezTo>
                      <a:cubicBezTo>
                        <a:pt x="3638458" y="1423912"/>
                        <a:pt x="3646192" y="2097362"/>
                        <a:pt x="3338717" y="2649268"/>
                      </a:cubicBezTo>
                    </a:path>
                  </a:pathLst>
                </a:custGeom>
                <a:noFill/>
                <a:ln w="6350">
                  <a:solidFill>
                    <a:schemeClr val="bg1">
                      <a:alpha val="52156"/>
                    </a:schemeClr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 typeface="Arial" pitchFamily="34" charset="0"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itchFamily="34" charset="0"/>
                    <a:ea typeface="宋体" pitchFamily="2" charset="-122"/>
                    <a:cs typeface="+mn-cs"/>
                  </a:endParaRPr>
                </a:p>
              </p:txBody>
            </p:sp>
            <p:sp>
              <p:nvSpPr>
                <p:cNvPr id="20538" name="弧形 28"/>
                <p:cNvSpPr>
                  <a:spLocks noChangeArrowheads="1"/>
                </p:cNvSpPr>
                <p:nvPr/>
              </p:nvSpPr>
              <p:spPr bwMode="auto">
                <a:xfrm rot="5709083">
                  <a:off x="10350" y="6271"/>
                  <a:ext cx="3564000" cy="3564000"/>
                </a:xfrm>
                <a:custGeom>
                  <a:avLst/>
                  <a:gdLst>
                    <a:gd name="T0" fmla="*/ 1782000 w 3564000"/>
                    <a:gd name="T1" fmla="*/ 0 h 3564000"/>
                    <a:gd name="T2" fmla="*/ 3162262 w 3564000"/>
                    <a:gd name="T3" fmla="*/ 654880 h 3564000"/>
                    <a:gd name="T4" fmla="*/ 1782000 w 3564000"/>
                    <a:gd name="T5" fmla="*/ 1782000 h 3564000"/>
                    <a:gd name="T6" fmla="*/ 1782000 w 3564000"/>
                    <a:gd name="T7" fmla="*/ 0 h 3564000"/>
                    <a:gd name="T8" fmla="*/ 1782000 w 3564000"/>
                    <a:gd name="T9" fmla="*/ 0 h 3564000"/>
                    <a:gd name="T10" fmla="*/ 3162262 w 3564000"/>
                    <a:gd name="T11" fmla="*/ 654880 h 35640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564000" h="3564000" stroke="0">
                      <a:moveTo>
                        <a:pt x="1782000" y="0"/>
                      </a:moveTo>
                      <a:cubicBezTo>
                        <a:pt x="2317073" y="0"/>
                        <a:pt x="2823827" y="240435"/>
                        <a:pt x="3162262" y="654880"/>
                      </a:cubicBezTo>
                      <a:lnTo>
                        <a:pt x="1782000" y="1782000"/>
                      </a:lnTo>
                      <a:lnTo>
                        <a:pt x="1782000" y="0"/>
                      </a:lnTo>
                      <a:close/>
                    </a:path>
                    <a:path w="3564000" h="3564000" fill="none">
                      <a:moveTo>
                        <a:pt x="1782000" y="0"/>
                      </a:moveTo>
                      <a:cubicBezTo>
                        <a:pt x="2317073" y="0"/>
                        <a:pt x="2823827" y="240435"/>
                        <a:pt x="3162262" y="654880"/>
                      </a:cubicBezTo>
                    </a:path>
                  </a:pathLst>
                </a:custGeom>
                <a:noFill/>
                <a:ln w="6350">
                  <a:solidFill>
                    <a:schemeClr val="bg1">
                      <a:alpha val="52156"/>
                    </a:schemeClr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 typeface="Arial" pitchFamily="34" charset="0"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itchFamily="34" charset="0"/>
                    <a:ea typeface="宋体" pitchFamily="2" charset="-122"/>
                    <a:cs typeface="+mn-cs"/>
                  </a:endParaRPr>
                </a:p>
              </p:txBody>
            </p:sp>
            <p:sp>
              <p:nvSpPr>
                <p:cNvPr id="20539" name="弧形 29"/>
                <p:cNvSpPr>
                  <a:spLocks noChangeArrowheads="1"/>
                </p:cNvSpPr>
                <p:nvPr/>
              </p:nvSpPr>
              <p:spPr bwMode="auto">
                <a:xfrm rot="9295065">
                  <a:off x="42098" y="6272"/>
                  <a:ext cx="3564000" cy="3564000"/>
                </a:xfrm>
                <a:custGeom>
                  <a:avLst/>
                  <a:gdLst>
                    <a:gd name="T0" fmla="*/ 1782000 w 3564000"/>
                    <a:gd name="T1" fmla="*/ 0 h 3564000"/>
                    <a:gd name="T2" fmla="*/ 3404808 w 3564000"/>
                    <a:gd name="T3" fmla="*/ 1045781 h 3564000"/>
                    <a:gd name="T4" fmla="*/ 1782000 w 3564000"/>
                    <a:gd name="T5" fmla="*/ 1782000 h 3564000"/>
                    <a:gd name="T6" fmla="*/ 1782000 w 3564000"/>
                    <a:gd name="T7" fmla="*/ 0 h 3564000"/>
                    <a:gd name="T8" fmla="*/ 1782000 w 3564000"/>
                    <a:gd name="T9" fmla="*/ 0 h 3564000"/>
                    <a:gd name="T10" fmla="*/ 3404808 w 3564000"/>
                    <a:gd name="T11" fmla="*/ 1045781 h 35640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564000" h="3564000" stroke="0">
                      <a:moveTo>
                        <a:pt x="1782000" y="0"/>
                      </a:moveTo>
                      <a:cubicBezTo>
                        <a:pt x="2481268" y="0"/>
                        <a:pt x="3115911" y="408981"/>
                        <a:pt x="3404808" y="1045781"/>
                      </a:cubicBezTo>
                      <a:lnTo>
                        <a:pt x="1782000" y="1782000"/>
                      </a:lnTo>
                      <a:lnTo>
                        <a:pt x="1782000" y="0"/>
                      </a:lnTo>
                      <a:close/>
                    </a:path>
                    <a:path w="3564000" h="3564000" fill="none">
                      <a:moveTo>
                        <a:pt x="1782000" y="0"/>
                      </a:moveTo>
                      <a:cubicBezTo>
                        <a:pt x="2481268" y="0"/>
                        <a:pt x="3115911" y="408981"/>
                        <a:pt x="3404808" y="1045781"/>
                      </a:cubicBezTo>
                    </a:path>
                  </a:pathLst>
                </a:custGeom>
                <a:noFill/>
                <a:ln w="6350">
                  <a:solidFill>
                    <a:schemeClr val="bg1">
                      <a:alpha val="52156"/>
                    </a:schemeClr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 typeface="Arial" pitchFamily="34" charset="0"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itchFamily="34" charset="0"/>
                    <a:ea typeface="宋体" pitchFamily="2" charset="-122"/>
                    <a:cs typeface="+mn-cs"/>
                  </a:endParaRPr>
                </a:p>
              </p:txBody>
            </p:sp>
          </p:grpSp>
          <p:sp>
            <p:nvSpPr>
              <p:cNvPr id="20540" name="椭圆 6"/>
              <p:cNvSpPr>
                <a:spLocks noChangeArrowheads="1"/>
              </p:cNvSpPr>
              <p:nvPr/>
            </p:nvSpPr>
            <p:spPr bwMode="auto">
              <a:xfrm>
                <a:off x="0" y="1955800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宋体" pitchFamily="2" charset="-122"/>
                  <a:cs typeface="+mn-cs"/>
                </a:endParaRPr>
              </a:p>
            </p:txBody>
          </p:sp>
          <p:sp>
            <p:nvSpPr>
              <p:cNvPr id="20541" name="椭圆 7"/>
              <p:cNvSpPr>
                <a:spLocks noChangeArrowheads="1"/>
              </p:cNvSpPr>
              <p:nvPr/>
            </p:nvSpPr>
            <p:spPr bwMode="auto">
              <a:xfrm>
                <a:off x="95724" y="135142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宋体" pitchFamily="2" charset="-122"/>
                  <a:cs typeface="+mn-cs"/>
                </a:endParaRPr>
              </a:p>
            </p:txBody>
          </p:sp>
          <p:sp>
            <p:nvSpPr>
              <p:cNvPr id="20542" name="椭圆 8"/>
              <p:cNvSpPr>
                <a:spLocks noChangeArrowheads="1"/>
              </p:cNvSpPr>
              <p:nvPr/>
            </p:nvSpPr>
            <p:spPr bwMode="auto">
              <a:xfrm>
                <a:off x="373525" y="806210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宋体" pitchFamily="2" charset="-122"/>
                  <a:cs typeface="+mn-cs"/>
                </a:endParaRPr>
              </a:p>
            </p:txBody>
          </p:sp>
          <p:sp>
            <p:nvSpPr>
              <p:cNvPr id="20543" name="椭圆 9"/>
              <p:cNvSpPr>
                <a:spLocks noChangeArrowheads="1"/>
              </p:cNvSpPr>
              <p:nvPr/>
            </p:nvSpPr>
            <p:spPr bwMode="auto">
              <a:xfrm>
                <a:off x="806210" y="37352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宋体" pitchFamily="2" charset="-122"/>
                  <a:cs typeface="+mn-cs"/>
                </a:endParaRPr>
              </a:p>
            </p:txBody>
          </p:sp>
          <p:sp>
            <p:nvSpPr>
              <p:cNvPr id="20544" name="椭圆 10"/>
              <p:cNvSpPr>
                <a:spLocks noChangeArrowheads="1"/>
              </p:cNvSpPr>
              <p:nvPr/>
            </p:nvSpPr>
            <p:spPr bwMode="auto">
              <a:xfrm>
                <a:off x="1351425" y="95724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宋体" pitchFamily="2" charset="-122"/>
                  <a:cs typeface="+mn-cs"/>
                </a:endParaRPr>
              </a:p>
            </p:txBody>
          </p:sp>
          <p:sp>
            <p:nvSpPr>
              <p:cNvPr id="20545" name="椭圆 11"/>
              <p:cNvSpPr>
                <a:spLocks noChangeArrowheads="1"/>
              </p:cNvSpPr>
              <p:nvPr/>
            </p:nvSpPr>
            <p:spPr bwMode="auto">
              <a:xfrm>
                <a:off x="1955800" y="0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宋体" pitchFamily="2" charset="-122"/>
                  <a:cs typeface="+mn-cs"/>
                </a:endParaRPr>
              </a:p>
            </p:txBody>
          </p:sp>
          <p:sp>
            <p:nvSpPr>
              <p:cNvPr id="20546" name="椭圆 12"/>
              <p:cNvSpPr>
                <a:spLocks noChangeArrowheads="1"/>
              </p:cNvSpPr>
              <p:nvPr/>
            </p:nvSpPr>
            <p:spPr bwMode="auto">
              <a:xfrm>
                <a:off x="2560176" y="95724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宋体" pitchFamily="2" charset="-122"/>
                  <a:cs typeface="+mn-cs"/>
                </a:endParaRPr>
              </a:p>
            </p:txBody>
          </p:sp>
          <p:sp>
            <p:nvSpPr>
              <p:cNvPr id="20547" name="椭圆 13"/>
              <p:cNvSpPr>
                <a:spLocks noChangeArrowheads="1"/>
              </p:cNvSpPr>
              <p:nvPr/>
            </p:nvSpPr>
            <p:spPr bwMode="auto">
              <a:xfrm>
                <a:off x="3105391" y="37352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宋体" pitchFamily="2" charset="-122"/>
                  <a:cs typeface="+mn-cs"/>
                </a:endParaRPr>
              </a:p>
            </p:txBody>
          </p:sp>
          <p:sp>
            <p:nvSpPr>
              <p:cNvPr id="20548" name="椭圆 14"/>
              <p:cNvSpPr>
                <a:spLocks noChangeArrowheads="1"/>
              </p:cNvSpPr>
              <p:nvPr/>
            </p:nvSpPr>
            <p:spPr bwMode="auto">
              <a:xfrm>
                <a:off x="3538076" y="806210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宋体" pitchFamily="2" charset="-122"/>
                  <a:cs typeface="+mn-cs"/>
                </a:endParaRPr>
              </a:p>
            </p:txBody>
          </p:sp>
          <p:sp>
            <p:nvSpPr>
              <p:cNvPr id="20549" name="椭圆 15"/>
              <p:cNvSpPr>
                <a:spLocks noChangeArrowheads="1"/>
              </p:cNvSpPr>
              <p:nvPr/>
            </p:nvSpPr>
            <p:spPr bwMode="auto">
              <a:xfrm>
                <a:off x="3815876" y="135142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宋体" pitchFamily="2" charset="-122"/>
                  <a:cs typeface="+mn-cs"/>
                </a:endParaRPr>
              </a:p>
            </p:txBody>
          </p:sp>
          <p:sp>
            <p:nvSpPr>
              <p:cNvPr id="20550" name="椭圆 16"/>
              <p:cNvSpPr>
                <a:spLocks noChangeArrowheads="1"/>
              </p:cNvSpPr>
              <p:nvPr/>
            </p:nvSpPr>
            <p:spPr bwMode="auto">
              <a:xfrm>
                <a:off x="3911600" y="1955800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宋体" pitchFamily="2" charset="-122"/>
                  <a:cs typeface="+mn-cs"/>
                </a:endParaRPr>
              </a:p>
            </p:txBody>
          </p:sp>
          <p:sp>
            <p:nvSpPr>
              <p:cNvPr id="20551" name="椭圆 17"/>
              <p:cNvSpPr>
                <a:spLocks noChangeArrowheads="1"/>
              </p:cNvSpPr>
              <p:nvPr/>
            </p:nvSpPr>
            <p:spPr bwMode="auto">
              <a:xfrm>
                <a:off x="3815876" y="256017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宋体" pitchFamily="2" charset="-122"/>
                  <a:cs typeface="+mn-cs"/>
                </a:endParaRPr>
              </a:p>
            </p:txBody>
          </p:sp>
          <p:sp>
            <p:nvSpPr>
              <p:cNvPr id="20552" name="椭圆 18"/>
              <p:cNvSpPr>
                <a:spLocks noChangeArrowheads="1"/>
              </p:cNvSpPr>
              <p:nvPr/>
            </p:nvSpPr>
            <p:spPr bwMode="auto">
              <a:xfrm>
                <a:off x="3538076" y="3105391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宋体" pitchFamily="2" charset="-122"/>
                  <a:cs typeface="+mn-cs"/>
                </a:endParaRPr>
              </a:p>
            </p:txBody>
          </p:sp>
          <p:sp>
            <p:nvSpPr>
              <p:cNvPr id="20553" name="椭圆 19"/>
              <p:cNvSpPr>
                <a:spLocks noChangeArrowheads="1"/>
              </p:cNvSpPr>
              <p:nvPr/>
            </p:nvSpPr>
            <p:spPr bwMode="auto">
              <a:xfrm>
                <a:off x="3105391" y="353807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宋体" pitchFamily="2" charset="-122"/>
                  <a:cs typeface="+mn-cs"/>
                </a:endParaRPr>
              </a:p>
            </p:txBody>
          </p:sp>
          <p:sp>
            <p:nvSpPr>
              <p:cNvPr id="20554" name="椭圆 20"/>
              <p:cNvSpPr>
                <a:spLocks noChangeArrowheads="1"/>
              </p:cNvSpPr>
              <p:nvPr/>
            </p:nvSpPr>
            <p:spPr bwMode="auto">
              <a:xfrm>
                <a:off x="2560176" y="3815876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宋体" pitchFamily="2" charset="-122"/>
                  <a:cs typeface="+mn-cs"/>
                </a:endParaRPr>
              </a:p>
            </p:txBody>
          </p:sp>
          <p:sp>
            <p:nvSpPr>
              <p:cNvPr id="20555" name="椭圆 21"/>
              <p:cNvSpPr>
                <a:spLocks noChangeArrowheads="1"/>
              </p:cNvSpPr>
              <p:nvPr/>
            </p:nvSpPr>
            <p:spPr bwMode="auto">
              <a:xfrm>
                <a:off x="1955800" y="3911600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宋体" pitchFamily="2" charset="-122"/>
                  <a:cs typeface="+mn-cs"/>
                </a:endParaRPr>
              </a:p>
            </p:txBody>
          </p:sp>
          <p:sp>
            <p:nvSpPr>
              <p:cNvPr id="20556" name="椭圆 22"/>
              <p:cNvSpPr>
                <a:spLocks noChangeArrowheads="1"/>
              </p:cNvSpPr>
              <p:nvPr/>
            </p:nvSpPr>
            <p:spPr bwMode="auto">
              <a:xfrm>
                <a:off x="1351425" y="3815876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宋体" pitchFamily="2" charset="-122"/>
                  <a:cs typeface="+mn-cs"/>
                </a:endParaRPr>
              </a:p>
            </p:txBody>
          </p:sp>
          <p:sp>
            <p:nvSpPr>
              <p:cNvPr id="20557" name="椭圆 23"/>
              <p:cNvSpPr>
                <a:spLocks noChangeArrowheads="1"/>
              </p:cNvSpPr>
              <p:nvPr/>
            </p:nvSpPr>
            <p:spPr bwMode="auto">
              <a:xfrm>
                <a:off x="806210" y="353807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宋体" pitchFamily="2" charset="-122"/>
                  <a:cs typeface="+mn-cs"/>
                </a:endParaRPr>
              </a:p>
            </p:txBody>
          </p:sp>
          <p:sp>
            <p:nvSpPr>
              <p:cNvPr id="20558" name="椭圆 24"/>
              <p:cNvSpPr>
                <a:spLocks noChangeArrowheads="1"/>
              </p:cNvSpPr>
              <p:nvPr/>
            </p:nvSpPr>
            <p:spPr bwMode="auto">
              <a:xfrm>
                <a:off x="373525" y="3105391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宋体" pitchFamily="2" charset="-122"/>
                  <a:cs typeface="+mn-cs"/>
                </a:endParaRPr>
              </a:p>
            </p:txBody>
          </p:sp>
          <p:sp>
            <p:nvSpPr>
              <p:cNvPr id="20559" name="椭圆 25"/>
              <p:cNvSpPr>
                <a:spLocks noChangeArrowheads="1"/>
              </p:cNvSpPr>
              <p:nvPr/>
            </p:nvSpPr>
            <p:spPr bwMode="auto">
              <a:xfrm>
                <a:off x="95724" y="256017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宋体" pitchFamily="2" charset="-122"/>
                  <a:cs typeface="+mn-cs"/>
                </a:endParaRPr>
              </a:p>
            </p:txBody>
          </p:sp>
        </p:grpSp>
      </p:grpSp>
      <p:sp>
        <p:nvSpPr>
          <p:cNvPr id="20560" name="矩形 80"/>
          <p:cNvSpPr>
            <a:spLocks noChangeArrowheads="1"/>
          </p:cNvSpPr>
          <p:nvPr/>
        </p:nvSpPr>
        <p:spPr bwMode="auto">
          <a:xfrm>
            <a:off x="1225550" y="411163"/>
            <a:ext cx="162095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zh-CN" altLang="en-US" sz="2800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结构设计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6025" y="1324669"/>
            <a:ext cx="9125584" cy="489549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992" y="220697"/>
            <a:ext cx="6614733" cy="6530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860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481" name="组合 1"/>
          <p:cNvGrpSpPr>
            <a:grpSpLocks/>
          </p:cNvGrpSpPr>
          <p:nvPr/>
        </p:nvGrpSpPr>
        <p:grpSpPr bwMode="auto">
          <a:xfrm>
            <a:off x="546100" y="393700"/>
            <a:ext cx="584200" cy="549275"/>
            <a:chOff x="0" y="0"/>
            <a:chExt cx="648285" cy="609713"/>
          </a:xfrm>
        </p:grpSpPr>
        <p:grpSp>
          <p:nvGrpSpPr>
            <p:cNvPr id="20482" name="组合 2"/>
            <p:cNvGrpSpPr>
              <a:grpSpLocks/>
            </p:cNvGrpSpPr>
            <p:nvPr/>
          </p:nvGrpSpPr>
          <p:grpSpPr bwMode="auto">
            <a:xfrm>
              <a:off x="0" y="0"/>
              <a:ext cx="432385" cy="432385"/>
              <a:chOff x="0" y="0"/>
              <a:chExt cx="4004677" cy="4004677"/>
            </a:xfrm>
          </p:grpSpPr>
          <p:grpSp>
            <p:nvGrpSpPr>
              <p:cNvPr id="20483" name="组合 55"/>
              <p:cNvGrpSpPr>
                <a:grpSpLocks/>
              </p:cNvGrpSpPr>
              <p:nvPr/>
            </p:nvGrpSpPr>
            <p:grpSpPr bwMode="auto">
              <a:xfrm>
                <a:off x="190939" y="246027"/>
                <a:ext cx="3606099" cy="3570272"/>
                <a:chOff x="0" y="0"/>
                <a:chExt cx="3606099" cy="3570272"/>
              </a:xfrm>
            </p:grpSpPr>
            <p:sp>
              <p:nvSpPr>
                <p:cNvPr id="20484" name="弧形 76"/>
                <p:cNvSpPr>
                  <a:spLocks noChangeArrowheads="1"/>
                </p:cNvSpPr>
                <p:nvPr/>
              </p:nvSpPr>
              <p:spPr bwMode="auto">
                <a:xfrm>
                  <a:off x="0" y="0"/>
                  <a:ext cx="3564000" cy="3564000"/>
                </a:xfrm>
                <a:custGeom>
                  <a:avLst/>
                  <a:gdLst>
                    <a:gd name="T0" fmla="*/ 1782000 w 3564000"/>
                    <a:gd name="T1" fmla="*/ 0 h 3564000"/>
                    <a:gd name="T2" fmla="*/ 3564000 w 3564000"/>
                    <a:gd name="T3" fmla="*/ 1782000 h 3564000"/>
                    <a:gd name="T4" fmla="*/ 1782000 w 3564000"/>
                    <a:gd name="T5" fmla="*/ 1782000 h 3564000"/>
                    <a:gd name="T6" fmla="*/ 1782000 w 3564000"/>
                    <a:gd name="T7" fmla="*/ 0 h 3564000"/>
                    <a:gd name="T8" fmla="*/ 1782000 w 3564000"/>
                    <a:gd name="T9" fmla="*/ 0 h 3564000"/>
                    <a:gd name="T10" fmla="*/ 3564000 w 3564000"/>
                    <a:gd name="T11" fmla="*/ 1782000 h 35640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564000" h="3564000" stroke="0">
                      <a:moveTo>
                        <a:pt x="1782000" y="0"/>
                      </a:moveTo>
                      <a:cubicBezTo>
                        <a:pt x="2766171" y="0"/>
                        <a:pt x="3564000" y="797829"/>
                        <a:pt x="3564000" y="1782000"/>
                      </a:cubicBezTo>
                      <a:lnTo>
                        <a:pt x="1782000" y="1782000"/>
                      </a:lnTo>
                      <a:lnTo>
                        <a:pt x="1782000" y="0"/>
                      </a:lnTo>
                      <a:close/>
                    </a:path>
                    <a:path w="3564000" h="3564000" fill="none">
                      <a:moveTo>
                        <a:pt x="1782000" y="0"/>
                      </a:moveTo>
                      <a:cubicBezTo>
                        <a:pt x="2766171" y="0"/>
                        <a:pt x="3564000" y="797829"/>
                        <a:pt x="3564000" y="1782000"/>
                      </a:cubicBezTo>
                    </a:path>
                  </a:pathLst>
                </a:custGeom>
                <a:noFill/>
                <a:ln w="6350">
                  <a:solidFill>
                    <a:schemeClr val="bg1">
                      <a:alpha val="52156"/>
                    </a:schemeClr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 typeface="Arial" pitchFamily="34" charset="0"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itchFamily="34" charset="0"/>
                    <a:ea typeface="宋体" pitchFamily="2" charset="-122"/>
                    <a:cs typeface="+mn-cs"/>
                  </a:endParaRPr>
                </a:p>
              </p:txBody>
            </p:sp>
            <p:sp>
              <p:nvSpPr>
                <p:cNvPr id="20485" name="弧形 77"/>
                <p:cNvSpPr>
                  <a:spLocks noChangeArrowheads="1"/>
                </p:cNvSpPr>
                <p:nvPr/>
              </p:nvSpPr>
              <p:spPr bwMode="auto">
                <a:xfrm rot="-7902423">
                  <a:off x="42099" y="0"/>
                  <a:ext cx="3564000" cy="3564000"/>
                </a:xfrm>
                <a:custGeom>
                  <a:avLst/>
                  <a:gdLst>
                    <a:gd name="T0" fmla="*/ 1782000 w 3564000"/>
                    <a:gd name="T1" fmla="*/ 0 h 3564000"/>
                    <a:gd name="T2" fmla="*/ 3318391 w 3564000"/>
                    <a:gd name="T3" fmla="*/ 879212 h 3564000"/>
                    <a:gd name="T4" fmla="*/ 3338717 w 3564000"/>
                    <a:gd name="T5" fmla="*/ 2649268 h 3564000"/>
                    <a:gd name="T6" fmla="*/ 1782000 w 3564000"/>
                    <a:gd name="T7" fmla="*/ 1782000 h 3564000"/>
                    <a:gd name="T8" fmla="*/ 1782000 w 3564000"/>
                    <a:gd name="T9" fmla="*/ 0 h 3564000"/>
                    <a:gd name="T10" fmla="*/ 1782000 w 3564000"/>
                    <a:gd name="T11" fmla="*/ 0 h 3564000"/>
                    <a:gd name="T12" fmla="*/ 3318391 w 3564000"/>
                    <a:gd name="T13" fmla="*/ 879212 h 3564000"/>
                    <a:gd name="T14" fmla="*/ 3338717 w 3564000"/>
                    <a:gd name="T15" fmla="*/ 2649268 h 35640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3564000" h="3564000" stroke="0">
                      <a:moveTo>
                        <a:pt x="1782000" y="0"/>
                      </a:moveTo>
                      <a:cubicBezTo>
                        <a:pt x="2413776" y="0"/>
                        <a:pt x="2998324" y="334512"/>
                        <a:pt x="3318391" y="879212"/>
                      </a:cubicBezTo>
                      <a:cubicBezTo>
                        <a:pt x="3638458" y="1423912"/>
                        <a:pt x="3646192" y="2097362"/>
                        <a:pt x="3338717" y="2649268"/>
                      </a:cubicBezTo>
                      <a:lnTo>
                        <a:pt x="1782000" y="1782000"/>
                      </a:lnTo>
                      <a:lnTo>
                        <a:pt x="1782000" y="0"/>
                      </a:lnTo>
                      <a:close/>
                    </a:path>
                    <a:path w="3564000" h="3564000" fill="none">
                      <a:moveTo>
                        <a:pt x="1782000" y="0"/>
                      </a:moveTo>
                      <a:cubicBezTo>
                        <a:pt x="2413776" y="0"/>
                        <a:pt x="2998324" y="334512"/>
                        <a:pt x="3318391" y="879212"/>
                      </a:cubicBezTo>
                      <a:cubicBezTo>
                        <a:pt x="3638458" y="1423912"/>
                        <a:pt x="3646192" y="2097362"/>
                        <a:pt x="3338717" y="2649268"/>
                      </a:cubicBezTo>
                    </a:path>
                  </a:pathLst>
                </a:custGeom>
                <a:noFill/>
                <a:ln w="6350">
                  <a:solidFill>
                    <a:schemeClr val="bg1">
                      <a:alpha val="52156"/>
                    </a:schemeClr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 typeface="Arial" pitchFamily="34" charset="0"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itchFamily="34" charset="0"/>
                    <a:ea typeface="宋体" pitchFamily="2" charset="-122"/>
                    <a:cs typeface="+mn-cs"/>
                  </a:endParaRPr>
                </a:p>
              </p:txBody>
            </p:sp>
            <p:sp>
              <p:nvSpPr>
                <p:cNvPr id="20486" name="弧形 78"/>
                <p:cNvSpPr>
                  <a:spLocks noChangeArrowheads="1"/>
                </p:cNvSpPr>
                <p:nvPr/>
              </p:nvSpPr>
              <p:spPr bwMode="auto">
                <a:xfrm rot="5709083">
                  <a:off x="10350" y="6271"/>
                  <a:ext cx="3564000" cy="3564000"/>
                </a:xfrm>
                <a:custGeom>
                  <a:avLst/>
                  <a:gdLst>
                    <a:gd name="T0" fmla="*/ 1782000 w 3564000"/>
                    <a:gd name="T1" fmla="*/ 0 h 3564000"/>
                    <a:gd name="T2" fmla="*/ 3162262 w 3564000"/>
                    <a:gd name="T3" fmla="*/ 654880 h 3564000"/>
                    <a:gd name="T4" fmla="*/ 1782000 w 3564000"/>
                    <a:gd name="T5" fmla="*/ 1782000 h 3564000"/>
                    <a:gd name="T6" fmla="*/ 1782000 w 3564000"/>
                    <a:gd name="T7" fmla="*/ 0 h 3564000"/>
                    <a:gd name="T8" fmla="*/ 1782000 w 3564000"/>
                    <a:gd name="T9" fmla="*/ 0 h 3564000"/>
                    <a:gd name="T10" fmla="*/ 3162262 w 3564000"/>
                    <a:gd name="T11" fmla="*/ 654880 h 35640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564000" h="3564000" stroke="0">
                      <a:moveTo>
                        <a:pt x="1782000" y="0"/>
                      </a:moveTo>
                      <a:cubicBezTo>
                        <a:pt x="2317073" y="0"/>
                        <a:pt x="2823827" y="240435"/>
                        <a:pt x="3162262" y="654880"/>
                      </a:cubicBezTo>
                      <a:lnTo>
                        <a:pt x="1782000" y="1782000"/>
                      </a:lnTo>
                      <a:lnTo>
                        <a:pt x="1782000" y="0"/>
                      </a:lnTo>
                      <a:close/>
                    </a:path>
                    <a:path w="3564000" h="3564000" fill="none">
                      <a:moveTo>
                        <a:pt x="1782000" y="0"/>
                      </a:moveTo>
                      <a:cubicBezTo>
                        <a:pt x="2317073" y="0"/>
                        <a:pt x="2823827" y="240435"/>
                        <a:pt x="3162262" y="654880"/>
                      </a:cubicBezTo>
                    </a:path>
                  </a:pathLst>
                </a:custGeom>
                <a:noFill/>
                <a:ln w="6350">
                  <a:solidFill>
                    <a:schemeClr val="bg1">
                      <a:alpha val="52156"/>
                    </a:schemeClr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 typeface="Arial" pitchFamily="34" charset="0"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itchFamily="34" charset="0"/>
                    <a:ea typeface="宋体" pitchFamily="2" charset="-122"/>
                    <a:cs typeface="+mn-cs"/>
                  </a:endParaRPr>
                </a:p>
              </p:txBody>
            </p:sp>
            <p:sp>
              <p:nvSpPr>
                <p:cNvPr id="20487" name="弧形 79"/>
                <p:cNvSpPr>
                  <a:spLocks noChangeArrowheads="1"/>
                </p:cNvSpPr>
                <p:nvPr/>
              </p:nvSpPr>
              <p:spPr bwMode="auto">
                <a:xfrm rot="9295065">
                  <a:off x="42098" y="6272"/>
                  <a:ext cx="3564000" cy="3564000"/>
                </a:xfrm>
                <a:custGeom>
                  <a:avLst/>
                  <a:gdLst>
                    <a:gd name="T0" fmla="*/ 1782000 w 3564000"/>
                    <a:gd name="T1" fmla="*/ 0 h 3564000"/>
                    <a:gd name="T2" fmla="*/ 3404808 w 3564000"/>
                    <a:gd name="T3" fmla="*/ 1045781 h 3564000"/>
                    <a:gd name="T4" fmla="*/ 1782000 w 3564000"/>
                    <a:gd name="T5" fmla="*/ 1782000 h 3564000"/>
                    <a:gd name="T6" fmla="*/ 1782000 w 3564000"/>
                    <a:gd name="T7" fmla="*/ 0 h 3564000"/>
                    <a:gd name="T8" fmla="*/ 1782000 w 3564000"/>
                    <a:gd name="T9" fmla="*/ 0 h 3564000"/>
                    <a:gd name="T10" fmla="*/ 3404808 w 3564000"/>
                    <a:gd name="T11" fmla="*/ 1045781 h 35640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564000" h="3564000" stroke="0">
                      <a:moveTo>
                        <a:pt x="1782000" y="0"/>
                      </a:moveTo>
                      <a:cubicBezTo>
                        <a:pt x="2481268" y="0"/>
                        <a:pt x="3115911" y="408981"/>
                        <a:pt x="3404808" y="1045781"/>
                      </a:cubicBezTo>
                      <a:lnTo>
                        <a:pt x="1782000" y="1782000"/>
                      </a:lnTo>
                      <a:lnTo>
                        <a:pt x="1782000" y="0"/>
                      </a:lnTo>
                      <a:close/>
                    </a:path>
                    <a:path w="3564000" h="3564000" fill="none">
                      <a:moveTo>
                        <a:pt x="1782000" y="0"/>
                      </a:moveTo>
                      <a:cubicBezTo>
                        <a:pt x="2481268" y="0"/>
                        <a:pt x="3115911" y="408981"/>
                        <a:pt x="3404808" y="1045781"/>
                      </a:cubicBezTo>
                    </a:path>
                  </a:pathLst>
                </a:custGeom>
                <a:noFill/>
                <a:ln w="6350">
                  <a:solidFill>
                    <a:schemeClr val="bg1">
                      <a:alpha val="52156"/>
                    </a:schemeClr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 typeface="Arial" pitchFamily="34" charset="0"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itchFamily="34" charset="0"/>
                    <a:ea typeface="宋体" pitchFamily="2" charset="-122"/>
                    <a:cs typeface="+mn-cs"/>
                  </a:endParaRPr>
                </a:p>
              </p:txBody>
            </p:sp>
          </p:grpSp>
          <p:sp>
            <p:nvSpPr>
              <p:cNvPr id="20488" name="椭圆 56"/>
              <p:cNvSpPr>
                <a:spLocks noChangeArrowheads="1"/>
              </p:cNvSpPr>
              <p:nvPr/>
            </p:nvSpPr>
            <p:spPr bwMode="auto">
              <a:xfrm>
                <a:off x="0" y="1955800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宋体" pitchFamily="2" charset="-122"/>
                  <a:cs typeface="+mn-cs"/>
                </a:endParaRPr>
              </a:p>
            </p:txBody>
          </p:sp>
          <p:sp>
            <p:nvSpPr>
              <p:cNvPr id="20489" name="椭圆 57"/>
              <p:cNvSpPr>
                <a:spLocks noChangeArrowheads="1"/>
              </p:cNvSpPr>
              <p:nvPr/>
            </p:nvSpPr>
            <p:spPr bwMode="auto">
              <a:xfrm>
                <a:off x="95724" y="135142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宋体" pitchFamily="2" charset="-122"/>
                  <a:cs typeface="+mn-cs"/>
                </a:endParaRPr>
              </a:p>
            </p:txBody>
          </p:sp>
          <p:sp>
            <p:nvSpPr>
              <p:cNvPr id="20490" name="椭圆 58"/>
              <p:cNvSpPr>
                <a:spLocks noChangeArrowheads="1"/>
              </p:cNvSpPr>
              <p:nvPr/>
            </p:nvSpPr>
            <p:spPr bwMode="auto">
              <a:xfrm>
                <a:off x="373525" y="806210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宋体" pitchFamily="2" charset="-122"/>
                  <a:cs typeface="+mn-cs"/>
                </a:endParaRPr>
              </a:p>
            </p:txBody>
          </p:sp>
          <p:sp>
            <p:nvSpPr>
              <p:cNvPr id="20491" name="椭圆 59"/>
              <p:cNvSpPr>
                <a:spLocks noChangeArrowheads="1"/>
              </p:cNvSpPr>
              <p:nvPr/>
            </p:nvSpPr>
            <p:spPr bwMode="auto">
              <a:xfrm>
                <a:off x="806210" y="37352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宋体" pitchFamily="2" charset="-122"/>
                  <a:cs typeface="+mn-cs"/>
                </a:endParaRPr>
              </a:p>
            </p:txBody>
          </p:sp>
          <p:sp>
            <p:nvSpPr>
              <p:cNvPr id="20492" name="椭圆 60"/>
              <p:cNvSpPr>
                <a:spLocks noChangeArrowheads="1"/>
              </p:cNvSpPr>
              <p:nvPr/>
            </p:nvSpPr>
            <p:spPr bwMode="auto">
              <a:xfrm>
                <a:off x="1351425" y="95724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宋体" pitchFamily="2" charset="-122"/>
                  <a:cs typeface="+mn-cs"/>
                </a:endParaRPr>
              </a:p>
            </p:txBody>
          </p:sp>
          <p:sp>
            <p:nvSpPr>
              <p:cNvPr id="20493" name="椭圆 61"/>
              <p:cNvSpPr>
                <a:spLocks noChangeArrowheads="1"/>
              </p:cNvSpPr>
              <p:nvPr/>
            </p:nvSpPr>
            <p:spPr bwMode="auto">
              <a:xfrm>
                <a:off x="1955800" y="0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宋体" pitchFamily="2" charset="-122"/>
                  <a:cs typeface="+mn-cs"/>
                </a:endParaRPr>
              </a:p>
            </p:txBody>
          </p:sp>
          <p:sp>
            <p:nvSpPr>
              <p:cNvPr id="20494" name="椭圆 62"/>
              <p:cNvSpPr>
                <a:spLocks noChangeArrowheads="1"/>
              </p:cNvSpPr>
              <p:nvPr/>
            </p:nvSpPr>
            <p:spPr bwMode="auto">
              <a:xfrm>
                <a:off x="2560176" y="95724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宋体" pitchFamily="2" charset="-122"/>
                  <a:cs typeface="+mn-cs"/>
                </a:endParaRPr>
              </a:p>
            </p:txBody>
          </p:sp>
          <p:sp>
            <p:nvSpPr>
              <p:cNvPr id="20495" name="椭圆 63"/>
              <p:cNvSpPr>
                <a:spLocks noChangeArrowheads="1"/>
              </p:cNvSpPr>
              <p:nvPr/>
            </p:nvSpPr>
            <p:spPr bwMode="auto">
              <a:xfrm>
                <a:off x="3105391" y="37352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宋体" pitchFamily="2" charset="-122"/>
                  <a:cs typeface="+mn-cs"/>
                </a:endParaRPr>
              </a:p>
            </p:txBody>
          </p:sp>
          <p:sp>
            <p:nvSpPr>
              <p:cNvPr id="20496" name="椭圆 64"/>
              <p:cNvSpPr>
                <a:spLocks noChangeArrowheads="1"/>
              </p:cNvSpPr>
              <p:nvPr/>
            </p:nvSpPr>
            <p:spPr bwMode="auto">
              <a:xfrm>
                <a:off x="3538076" y="806210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宋体" pitchFamily="2" charset="-122"/>
                  <a:cs typeface="+mn-cs"/>
                </a:endParaRPr>
              </a:p>
            </p:txBody>
          </p:sp>
          <p:sp>
            <p:nvSpPr>
              <p:cNvPr id="20497" name="椭圆 65"/>
              <p:cNvSpPr>
                <a:spLocks noChangeArrowheads="1"/>
              </p:cNvSpPr>
              <p:nvPr/>
            </p:nvSpPr>
            <p:spPr bwMode="auto">
              <a:xfrm>
                <a:off x="3815876" y="135142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宋体" pitchFamily="2" charset="-122"/>
                  <a:cs typeface="+mn-cs"/>
                </a:endParaRPr>
              </a:p>
            </p:txBody>
          </p:sp>
          <p:sp>
            <p:nvSpPr>
              <p:cNvPr id="20498" name="椭圆 66"/>
              <p:cNvSpPr>
                <a:spLocks noChangeArrowheads="1"/>
              </p:cNvSpPr>
              <p:nvPr/>
            </p:nvSpPr>
            <p:spPr bwMode="auto">
              <a:xfrm>
                <a:off x="3911600" y="1955800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宋体" pitchFamily="2" charset="-122"/>
                  <a:cs typeface="+mn-cs"/>
                </a:endParaRPr>
              </a:p>
            </p:txBody>
          </p:sp>
          <p:sp>
            <p:nvSpPr>
              <p:cNvPr id="20499" name="椭圆 67"/>
              <p:cNvSpPr>
                <a:spLocks noChangeArrowheads="1"/>
              </p:cNvSpPr>
              <p:nvPr/>
            </p:nvSpPr>
            <p:spPr bwMode="auto">
              <a:xfrm>
                <a:off x="3815876" y="256017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宋体" pitchFamily="2" charset="-122"/>
                  <a:cs typeface="+mn-cs"/>
                </a:endParaRPr>
              </a:p>
            </p:txBody>
          </p:sp>
          <p:sp>
            <p:nvSpPr>
              <p:cNvPr id="20500" name="椭圆 68"/>
              <p:cNvSpPr>
                <a:spLocks noChangeArrowheads="1"/>
              </p:cNvSpPr>
              <p:nvPr/>
            </p:nvSpPr>
            <p:spPr bwMode="auto">
              <a:xfrm>
                <a:off x="3538076" y="3105391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宋体" pitchFamily="2" charset="-122"/>
                  <a:cs typeface="+mn-cs"/>
                </a:endParaRPr>
              </a:p>
            </p:txBody>
          </p:sp>
          <p:sp>
            <p:nvSpPr>
              <p:cNvPr id="20501" name="椭圆 69"/>
              <p:cNvSpPr>
                <a:spLocks noChangeArrowheads="1"/>
              </p:cNvSpPr>
              <p:nvPr/>
            </p:nvSpPr>
            <p:spPr bwMode="auto">
              <a:xfrm>
                <a:off x="3105391" y="353807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宋体" pitchFamily="2" charset="-122"/>
                  <a:cs typeface="+mn-cs"/>
                </a:endParaRPr>
              </a:p>
            </p:txBody>
          </p:sp>
          <p:sp>
            <p:nvSpPr>
              <p:cNvPr id="20502" name="椭圆 70"/>
              <p:cNvSpPr>
                <a:spLocks noChangeArrowheads="1"/>
              </p:cNvSpPr>
              <p:nvPr/>
            </p:nvSpPr>
            <p:spPr bwMode="auto">
              <a:xfrm>
                <a:off x="2560176" y="3815876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宋体" pitchFamily="2" charset="-122"/>
                  <a:cs typeface="+mn-cs"/>
                </a:endParaRPr>
              </a:p>
            </p:txBody>
          </p:sp>
          <p:sp>
            <p:nvSpPr>
              <p:cNvPr id="20503" name="椭圆 71"/>
              <p:cNvSpPr>
                <a:spLocks noChangeArrowheads="1"/>
              </p:cNvSpPr>
              <p:nvPr/>
            </p:nvSpPr>
            <p:spPr bwMode="auto">
              <a:xfrm>
                <a:off x="1955800" y="3911600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宋体" pitchFamily="2" charset="-122"/>
                  <a:cs typeface="+mn-cs"/>
                </a:endParaRPr>
              </a:p>
            </p:txBody>
          </p:sp>
          <p:sp>
            <p:nvSpPr>
              <p:cNvPr id="20504" name="椭圆 72"/>
              <p:cNvSpPr>
                <a:spLocks noChangeArrowheads="1"/>
              </p:cNvSpPr>
              <p:nvPr/>
            </p:nvSpPr>
            <p:spPr bwMode="auto">
              <a:xfrm>
                <a:off x="1351425" y="3815876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宋体" pitchFamily="2" charset="-122"/>
                  <a:cs typeface="+mn-cs"/>
                </a:endParaRPr>
              </a:p>
            </p:txBody>
          </p:sp>
          <p:sp>
            <p:nvSpPr>
              <p:cNvPr id="20505" name="椭圆 73"/>
              <p:cNvSpPr>
                <a:spLocks noChangeArrowheads="1"/>
              </p:cNvSpPr>
              <p:nvPr/>
            </p:nvSpPr>
            <p:spPr bwMode="auto">
              <a:xfrm>
                <a:off x="806210" y="353807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宋体" pitchFamily="2" charset="-122"/>
                  <a:cs typeface="+mn-cs"/>
                </a:endParaRPr>
              </a:p>
            </p:txBody>
          </p:sp>
          <p:sp>
            <p:nvSpPr>
              <p:cNvPr id="20506" name="椭圆 74"/>
              <p:cNvSpPr>
                <a:spLocks noChangeArrowheads="1"/>
              </p:cNvSpPr>
              <p:nvPr/>
            </p:nvSpPr>
            <p:spPr bwMode="auto">
              <a:xfrm>
                <a:off x="373525" y="3105391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宋体" pitchFamily="2" charset="-122"/>
                  <a:cs typeface="+mn-cs"/>
                </a:endParaRPr>
              </a:p>
            </p:txBody>
          </p:sp>
          <p:sp>
            <p:nvSpPr>
              <p:cNvPr id="20507" name="椭圆 75"/>
              <p:cNvSpPr>
                <a:spLocks noChangeArrowheads="1"/>
              </p:cNvSpPr>
              <p:nvPr/>
            </p:nvSpPr>
            <p:spPr bwMode="auto">
              <a:xfrm>
                <a:off x="95724" y="256017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宋体" pitchFamily="2" charset="-122"/>
                  <a:cs typeface="+mn-cs"/>
                </a:endParaRPr>
              </a:p>
            </p:txBody>
          </p:sp>
        </p:grpSp>
        <p:grpSp>
          <p:nvGrpSpPr>
            <p:cNvPr id="20508" name="组合 3"/>
            <p:cNvGrpSpPr>
              <a:grpSpLocks/>
            </p:cNvGrpSpPr>
            <p:nvPr/>
          </p:nvGrpSpPr>
          <p:grpSpPr bwMode="auto">
            <a:xfrm>
              <a:off x="215900" y="0"/>
              <a:ext cx="432385" cy="432385"/>
              <a:chOff x="0" y="0"/>
              <a:chExt cx="4004677" cy="4004677"/>
            </a:xfrm>
          </p:grpSpPr>
          <p:grpSp>
            <p:nvGrpSpPr>
              <p:cNvPr id="20509" name="组合 30"/>
              <p:cNvGrpSpPr>
                <a:grpSpLocks/>
              </p:cNvGrpSpPr>
              <p:nvPr/>
            </p:nvGrpSpPr>
            <p:grpSpPr bwMode="auto">
              <a:xfrm>
                <a:off x="190939" y="246027"/>
                <a:ext cx="3606099" cy="3570272"/>
                <a:chOff x="0" y="0"/>
                <a:chExt cx="3606099" cy="3570272"/>
              </a:xfrm>
            </p:grpSpPr>
            <p:sp>
              <p:nvSpPr>
                <p:cNvPr id="20510" name="弧形 51"/>
                <p:cNvSpPr>
                  <a:spLocks noChangeArrowheads="1"/>
                </p:cNvSpPr>
                <p:nvPr/>
              </p:nvSpPr>
              <p:spPr bwMode="auto">
                <a:xfrm>
                  <a:off x="0" y="0"/>
                  <a:ext cx="3564000" cy="3564000"/>
                </a:xfrm>
                <a:custGeom>
                  <a:avLst/>
                  <a:gdLst>
                    <a:gd name="T0" fmla="*/ 1782000 w 3564000"/>
                    <a:gd name="T1" fmla="*/ 0 h 3564000"/>
                    <a:gd name="T2" fmla="*/ 3564000 w 3564000"/>
                    <a:gd name="T3" fmla="*/ 1782000 h 3564000"/>
                    <a:gd name="T4" fmla="*/ 1782000 w 3564000"/>
                    <a:gd name="T5" fmla="*/ 1782000 h 3564000"/>
                    <a:gd name="T6" fmla="*/ 1782000 w 3564000"/>
                    <a:gd name="T7" fmla="*/ 0 h 3564000"/>
                    <a:gd name="T8" fmla="*/ 1782000 w 3564000"/>
                    <a:gd name="T9" fmla="*/ 0 h 3564000"/>
                    <a:gd name="T10" fmla="*/ 3564000 w 3564000"/>
                    <a:gd name="T11" fmla="*/ 1782000 h 35640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564000" h="3564000" stroke="0">
                      <a:moveTo>
                        <a:pt x="1782000" y="0"/>
                      </a:moveTo>
                      <a:cubicBezTo>
                        <a:pt x="2766171" y="0"/>
                        <a:pt x="3564000" y="797829"/>
                        <a:pt x="3564000" y="1782000"/>
                      </a:cubicBezTo>
                      <a:lnTo>
                        <a:pt x="1782000" y="1782000"/>
                      </a:lnTo>
                      <a:lnTo>
                        <a:pt x="1782000" y="0"/>
                      </a:lnTo>
                      <a:close/>
                    </a:path>
                    <a:path w="3564000" h="3564000" fill="none">
                      <a:moveTo>
                        <a:pt x="1782000" y="0"/>
                      </a:moveTo>
                      <a:cubicBezTo>
                        <a:pt x="2766171" y="0"/>
                        <a:pt x="3564000" y="797829"/>
                        <a:pt x="3564000" y="1782000"/>
                      </a:cubicBezTo>
                    </a:path>
                  </a:pathLst>
                </a:custGeom>
                <a:noFill/>
                <a:ln w="6350">
                  <a:solidFill>
                    <a:schemeClr val="bg1">
                      <a:alpha val="52156"/>
                    </a:schemeClr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 typeface="Arial" pitchFamily="34" charset="0"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itchFamily="34" charset="0"/>
                    <a:ea typeface="宋体" pitchFamily="2" charset="-122"/>
                    <a:cs typeface="+mn-cs"/>
                  </a:endParaRPr>
                </a:p>
              </p:txBody>
            </p:sp>
            <p:sp>
              <p:nvSpPr>
                <p:cNvPr id="20511" name="弧形 52"/>
                <p:cNvSpPr>
                  <a:spLocks noChangeArrowheads="1"/>
                </p:cNvSpPr>
                <p:nvPr/>
              </p:nvSpPr>
              <p:spPr bwMode="auto">
                <a:xfrm rot="-7902423">
                  <a:off x="42099" y="0"/>
                  <a:ext cx="3564000" cy="3564000"/>
                </a:xfrm>
                <a:custGeom>
                  <a:avLst/>
                  <a:gdLst>
                    <a:gd name="T0" fmla="*/ 1782000 w 3564000"/>
                    <a:gd name="T1" fmla="*/ 0 h 3564000"/>
                    <a:gd name="T2" fmla="*/ 3318391 w 3564000"/>
                    <a:gd name="T3" fmla="*/ 879212 h 3564000"/>
                    <a:gd name="T4" fmla="*/ 3338717 w 3564000"/>
                    <a:gd name="T5" fmla="*/ 2649268 h 3564000"/>
                    <a:gd name="T6" fmla="*/ 1782000 w 3564000"/>
                    <a:gd name="T7" fmla="*/ 1782000 h 3564000"/>
                    <a:gd name="T8" fmla="*/ 1782000 w 3564000"/>
                    <a:gd name="T9" fmla="*/ 0 h 3564000"/>
                    <a:gd name="T10" fmla="*/ 1782000 w 3564000"/>
                    <a:gd name="T11" fmla="*/ 0 h 3564000"/>
                    <a:gd name="T12" fmla="*/ 3318391 w 3564000"/>
                    <a:gd name="T13" fmla="*/ 879212 h 3564000"/>
                    <a:gd name="T14" fmla="*/ 3338717 w 3564000"/>
                    <a:gd name="T15" fmla="*/ 2649268 h 35640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3564000" h="3564000" stroke="0">
                      <a:moveTo>
                        <a:pt x="1782000" y="0"/>
                      </a:moveTo>
                      <a:cubicBezTo>
                        <a:pt x="2413776" y="0"/>
                        <a:pt x="2998324" y="334512"/>
                        <a:pt x="3318391" y="879212"/>
                      </a:cubicBezTo>
                      <a:cubicBezTo>
                        <a:pt x="3638458" y="1423912"/>
                        <a:pt x="3646192" y="2097362"/>
                        <a:pt x="3338717" y="2649268"/>
                      </a:cubicBezTo>
                      <a:lnTo>
                        <a:pt x="1782000" y="1782000"/>
                      </a:lnTo>
                      <a:lnTo>
                        <a:pt x="1782000" y="0"/>
                      </a:lnTo>
                      <a:close/>
                    </a:path>
                    <a:path w="3564000" h="3564000" fill="none">
                      <a:moveTo>
                        <a:pt x="1782000" y="0"/>
                      </a:moveTo>
                      <a:cubicBezTo>
                        <a:pt x="2413776" y="0"/>
                        <a:pt x="2998324" y="334512"/>
                        <a:pt x="3318391" y="879212"/>
                      </a:cubicBezTo>
                      <a:cubicBezTo>
                        <a:pt x="3638458" y="1423912"/>
                        <a:pt x="3646192" y="2097362"/>
                        <a:pt x="3338717" y="2649268"/>
                      </a:cubicBezTo>
                    </a:path>
                  </a:pathLst>
                </a:custGeom>
                <a:noFill/>
                <a:ln w="6350">
                  <a:solidFill>
                    <a:schemeClr val="bg1">
                      <a:alpha val="52156"/>
                    </a:schemeClr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 typeface="Arial" pitchFamily="34" charset="0"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itchFamily="34" charset="0"/>
                    <a:ea typeface="宋体" pitchFamily="2" charset="-122"/>
                    <a:cs typeface="+mn-cs"/>
                  </a:endParaRPr>
                </a:p>
              </p:txBody>
            </p:sp>
            <p:sp>
              <p:nvSpPr>
                <p:cNvPr id="20512" name="弧形 53"/>
                <p:cNvSpPr>
                  <a:spLocks noChangeArrowheads="1"/>
                </p:cNvSpPr>
                <p:nvPr/>
              </p:nvSpPr>
              <p:spPr bwMode="auto">
                <a:xfrm rot="5709083">
                  <a:off x="10350" y="6271"/>
                  <a:ext cx="3564000" cy="3564000"/>
                </a:xfrm>
                <a:custGeom>
                  <a:avLst/>
                  <a:gdLst>
                    <a:gd name="T0" fmla="*/ 1782000 w 3564000"/>
                    <a:gd name="T1" fmla="*/ 0 h 3564000"/>
                    <a:gd name="T2" fmla="*/ 3162262 w 3564000"/>
                    <a:gd name="T3" fmla="*/ 654880 h 3564000"/>
                    <a:gd name="T4" fmla="*/ 1782000 w 3564000"/>
                    <a:gd name="T5" fmla="*/ 1782000 h 3564000"/>
                    <a:gd name="T6" fmla="*/ 1782000 w 3564000"/>
                    <a:gd name="T7" fmla="*/ 0 h 3564000"/>
                    <a:gd name="T8" fmla="*/ 1782000 w 3564000"/>
                    <a:gd name="T9" fmla="*/ 0 h 3564000"/>
                    <a:gd name="T10" fmla="*/ 3162262 w 3564000"/>
                    <a:gd name="T11" fmla="*/ 654880 h 35640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564000" h="3564000" stroke="0">
                      <a:moveTo>
                        <a:pt x="1782000" y="0"/>
                      </a:moveTo>
                      <a:cubicBezTo>
                        <a:pt x="2317073" y="0"/>
                        <a:pt x="2823827" y="240435"/>
                        <a:pt x="3162262" y="654880"/>
                      </a:cubicBezTo>
                      <a:lnTo>
                        <a:pt x="1782000" y="1782000"/>
                      </a:lnTo>
                      <a:lnTo>
                        <a:pt x="1782000" y="0"/>
                      </a:lnTo>
                      <a:close/>
                    </a:path>
                    <a:path w="3564000" h="3564000" fill="none">
                      <a:moveTo>
                        <a:pt x="1782000" y="0"/>
                      </a:moveTo>
                      <a:cubicBezTo>
                        <a:pt x="2317073" y="0"/>
                        <a:pt x="2823827" y="240435"/>
                        <a:pt x="3162262" y="654880"/>
                      </a:cubicBezTo>
                    </a:path>
                  </a:pathLst>
                </a:custGeom>
                <a:noFill/>
                <a:ln w="6350">
                  <a:solidFill>
                    <a:schemeClr val="bg1">
                      <a:alpha val="52156"/>
                    </a:schemeClr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 typeface="Arial" pitchFamily="34" charset="0"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itchFamily="34" charset="0"/>
                    <a:ea typeface="宋体" pitchFamily="2" charset="-122"/>
                    <a:cs typeface="+mn-cs"/>
                  </a:endParaRPr>
                </a:p>
              </p:txBody>
            </p:sp>
            <p:sp>
              <p:nvSpPr>
                <p:cNvPr id="20513" name="弧形 54"/>
                <p:cNvSpPr>
                  <a:spLocks noChangeArrowheads="1"/>
                </p:cNvSpPr>
                <p:nvPr/>
              </p:nvSpPr>
              <p:spPr bwMode="auto">
                <a:xfrm rot="9295065">
                  <a:off x="42098" y="6272"/>
                  <a:ext cx="3564000" cy="3564000"/>
                </a:xfrm>
                <a:custGeom>
                  <a:avLst/>
                  <a:gdLst>
                    <a:gd name="T0" fmla="*/ 1782000 w 3564000"/>
                    <a:gd name="T1" fmla="*/ 0 h 3564000"/>
                    <a:gd name="T2" fmla="*/ 3404808 w 3564000"/>
                    <a:gd name="T3" fmla="*/ 1045781 h 3564000"/>
                    <a:gd name="T4" fmla="*/ 1782000 w 3564000"/>
                    <a:gd name="T5" fmla="*/ 1782000 h 3564000"/>
                    <a:gd name="T6" fmla="*/ 1782000 w 3564000"/>
                    <a:gd name="T7" fmla="*/ 0 h 3564000"/>
                    <a:gd name="T8" fmla="*/ 1782000 w 3564000"/>
                    <a:gd name="T9" fmla="*/ 0 h 3564000"/>
                    <a:gd name="T10" fmla="*/ 3404808 w 3564000"/>
                    <a:gd name="T11" fmla="*/ 1045781 h 35640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564000" h="3564000" stroke="0">
                      <a:moveTo>
                        <a:pt x="1782000" y="0"/>
                      </a:moveTo>
                      <a:cubicBezTo>
                        <a:pt x="2481268" y="0"/>
                        <a:pt x="3115911" y="408981"/>
                        <a:pt x="3404808" y="1045781"/>
                      </a:cubicBezTo>
                      <a:lnTo>
                        <a:pt x="1782000" y="1782000"/>
                      </a:lnTo>
                      <a:lnTo>
                        <a:pt x="1782000" y="0"/>
                      </a:lnTo>
                      <a:close/>
                    </a:path>
                    <a:path w="3564000" h="3564000" fill="none">
                      <a:moveTo>
                        <a:pt x="1782000" y="0"/>
                      </a:moveTo>
                      <a:cubicBezTo>
                        <a:pt x="2481268" y="0"/>
                        <a:pt x="3115911" y="408981"/>
                        <a:pt x="3404808" y="1045781"/>
                      </a:cubicBezTo>
                    </a:path>
                  </a:pathLst>
                </a:custGeom>
                <a:noFill/>
                <a:ln w="6350">
                  <a:solidFill>
                    <a:schemeClr val="bg1">
                      <a:alpha val="52156"/>
                    </a:schemeClr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 typeface="Arial" pitchFamily="34" charset="0"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itchFamily="34" charset="0"/>
                    <a:ea typeface="宋体" pitchFamily="2" charset="-122"/>
                    <a:cs typeface="+mn-cs"/>
                  </a:endParaRPr>
                </a:p>
              </p:txBody>
            </p:sp>
          </p:grpSp>
          <p:sp>
            <p:nvSpPr>
              <p:cNvPr id="20514" name="椭圆 31"/>
              <p:cNvSpPr>
                <a:spLocks noChangeArrowheads="1"/>
              </p:cNvSpPr>
              <p:nvPr/>
            </p:nvSpPr>
            <p:spPr bwMode="auto">
              <a:xfrm>
                <a:off x="0" y="1955800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宋体" pitchFamily="2" charset="-122"/>
                  <a:cs typeface="+mn-cs"/>
                </a:endParaRPr>
              </a:p>
            </p:txBody>
          </p:sp>
          <p:sp>
            <p:nvSpPr>
              <p:cNvPr id="20515" name="椭圆 32"/>
              <p:cNvSpPr>
                <a:spLocks noChangeArrowheads="1"/>
              </p:cNvSpPr>
              <p:nvPr/>
            </p:nvSpPr>
            <p:spPr bwMode="auto">
              <a:xfrm>
                <a:off x="95724" y="135142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宋体" pitchFamily="2" charset="-122"/>
                  <a:cs typeface="+mn-cs"/>
                </a:endParaRPr>
              </a:p>
            </p:txBody>
          </p:sp>
          <p:sp>
            <p:nvSpPr>
              <p:cNvPr id="20516" name="椭圆 33"/>
              <p:cNvSpPr>
                <a:spLocks noChangeArrowheads="1"/>
              </p:cNvSpPr>
              <p:nvPr/>
            </p:nvSpPr>
            <p:spPr bwMode="auto">
              <a:xfrm>
                <a:off x="373525" y="806210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宋体" pitchFamily="2" charset="-122"/>
                  <a:cs typeface="+mn-cs"/>
                </a:endParaRPr>
              </a:p>
            </p:txBody>
          </p:sp>
          <p:sp>
            <p:nvSpPr>
              <p:cNvPr id="20517" name="椭圆 34"/>
              <p:cNvSpPr>
                <a:spLocks noChangeArrowheads="1"/>
              </p:cNvSpPr>
              <p:nvPr/>
            </p:nvSpPr>
            <p:spPr bwMode="auto">
              <a:xfrm>
                <a:off x="806210" y="37352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宋体" pitchFamily="2" charset="-122"/>
                  <a:cs typeface="+mn-cs"/>
                </a:endParaRPr>
              </a:p>
            </p:txBody>
          </p:sp>
          <p:sp>
            <p:nvSpPr>
              <p:cNvPr id="20518" name="椭圆 35"/>
              <p:cNvSpPr>
                <a:spLocks noChangeArrowheads="1"/>
              </p:cNvSpPr>
              <p:nvPr/>
            </p:nvSpPr>
            <p:spPr bwMode="auto">
              <a:xfrm>
                <a:off x="1351425" y="95724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宋体" pitchFamily="2" charset="-122"/>
                  <a:cs typeface="+mn-cs"/>
                </a:endParaRPr>
              </a:p>
            </p:txBody>
          </p:sp>
          <p:sp>
            <p:nvSpPr>
              <p:cNvPr id="20519" name="椭圆 36"/>
              <p:cNvSpPr>
                <a:spLocks noChangeArrowheads="1"/>
              </p:cNvSpPr>
              <p:nvPr/>
            </p:nvSpPr>
            <p:spPr bwMode="auto">
              <a:xfrm>
                <a:off x="1955800" y="0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宋体" pitchFamily="2" charset="-122"/>
                  <a:cs typeface="+mn-cs"/>
                </a:endParaRPr>
              </a:p>
            </p:txBody>
          </p:sp>
          <p:sp>
            <p:nvSpPr>
              <p:cNvPr id="20520" name="椭圆 37"/>
              <p:cNvSpPr>
                <a:spLocks noChangeArrowheads="1"/>
              </p:cNvSpPr>
              <p:nvPr/>
            </p:nvSpPr>
            <p:spPr bwMode="auto">
              <a:xfrm>
                <a:off x="2560176" y="95724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宋体" pitchFamily="2" charset="-122"/>
                  <a:cs typeface="+mn-cs"/>
                </a:endParaRPr>
              </a:p>
            </p:txBody>
          </p:sp>
          <p:sp>
            <p:nvSpPr>
              <p:cNvPr id="20521" name="椭圆 38"/>
              <p:cNvSpPr>
                <a:spLocks noChangeArrowheads="1"/>
              </p:cNvSpPr>
              <p:nvPr/>
            </p:nvSpPr>
            <p:spPr bwMode="auto">
              <a:xfrm>
                <a:off x="3105391" y="37352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宋体" pitchFamily="2" charset="-122"/>
                  <a:cs typeface="+mn-cs"/>
                </a:endParaRPr>
              </a:p>
            </p:txBody>
          </p:sp>
          <p:sp>
            <p:nvSpPr>
              <p:cNvPr id="20522" name="椭圆 39"/>
              <p:cNvSpPr>
                <a:spLocks noChangeArrowheads="1"/>
              </p:cNvSpPr>
              <p:nvPr/>
            </p:nvSpPr>
            <p:spPr bwMode="auto">
              <a:xfrm>
                <a:off x="3538076" y="806210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宋体" pitchFamily="2" charset="-122"/>
                  <a:cs typeface="+mn-cs"/>
                </a:endParaRPr>
              </a:p>
            </p:txBody>
          </p:sp>
          <p:sp>
            <p:nvSpPr>
              <p:cNvPr id="20523" name="椭圆 40"/>
              <p:cNvSpPr>
                <a:spLocks noChangeArrowheads="1"/>
              </p:cNvSpPr>
              <p:nvPr/>
            </p:nvSpPr>
            <p:spPr bwMode="auto">
              <a:xfrm>
                <a:off x="3815876" y="135142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宋体" pitchFamily="2" charset="-122"/>
                  <a:cs typeface="+mn-cs"/>
                </a:endParaRPr>
              </a:p>
            </p:txBody>
          </p:sp>
          <p:sp>
            <p:nvSpPr>
              <p:cNvPr id="20524" name="椭圆 41"/>
              <p:cNvSpPr>
                <a:spLocks noChangeArrowheads="1"/>
              </p:cNvSpPr>
              <p:nvPr/>
            </p:nvSpPr>
            <p:spPr bwMode="auto">
              <a:xfrm>
                <a:off x="3911600" y="1955800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宋体" pitchFamily="2" charset="-122"/>
                  <a:cs typeface="+mn-cs"/>
                </a:endParaRPr>
              </a:p>
            </p:txBody>
          </p:sp>
          <p:sp>
            <p:nvSpPr>
              <p:cNvPr id="20525" name="椭圆 42"/>
              <p:cNvSpPr>
                <a:spLocks noChangeArrowheads="1"/>
              </p:cNvSpPr>
              <p:nvPr/>
            </p:nvSpPr>
            <p:spPr bwMode="auto">
              <a:xfrm>
                <a:off x="3815876" y="256017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宋体" pitchFamily="2" charset="-122"/>
                  <a:cs typeface="+mn-cs"/>
                </a:endParaRPr>
              </a:p>
            </p:txBody>
          </p:sp>
          <p:sp>
            <p:nvSpPr>
              <p:cNvPr id="20526" name="椭圆 43"/>
              <p:cNvSpPr>
                <a:spLocks noChangeArrowheads="1"/>
              </p:cNvSpPr>
              <p:nvPr/>
            </p:nvSpPr>
            <p:spPr bwMode="auto">
              <a:xfrm>
                <a:off x="3538076" y="3105391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宋体" pitchFamily="2" charset="-122"/>
                  <a:cs typeface="+mn-cs"/>
                </a:endParaRPr>
              </a:p>
            </p:txBody>
          </p:sp>
          <p:sp>
            <p:nvSpPr>
              <p:cNvPr id="20527" name="椭圆 44"/>
              <p:cNvSpPr>
                <a:spLocks noChangeArrowheads="1"/>
              </p:cNvSpPr>
              <p:nvPr/>
            </p:nvSpPr>
            <p:spPr bwMode="auto">
              <a:xfrm>
                <a:off x="3105391" y="353807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宋体" pitchFamily="2" charset="-122"/>
                  <a:cs typeface="+mn-cs"/>
                </a:endParaRPr>
              </a:p>
            </p:txBody>
          </p:sp>
          <p:sp>
            <p:nvSpPr>
              <p:cNvPr id="20528" name="椭圆 45"/>
              <p:cNvSpPr>
                <a:spLocks noChangeArrowheads="1"/>
              </p:cNvSpPr>
              <p:nvPr/>
            </p:nvSpPr>
            <p:spPr bwMode="auto">
              <a:xfrm>
                <a:off x="2560176" y="3815876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宋体" pitchFamily="2" charset="-122"/>
                  <a:cs typeface="+mn-cs"/>
                </a:endParaRPr>
              </a:p>
            </p:txBody>
          </p:sp>
          <p:sp>
            <p:nvSpPr>
              <p:cNvPr id="20529" name="椭圆 46"/>
              <p:cNvSpPr>
                <a:spLocks noChangeArrowheads="1"/>
              </p:cNvSpPr>
              <p:nvPr/>
            </p:nvSpPr>
            <p:spPr bwMode="auto">
              <a:xfrm>
                <a:off x="1955800" y="3911600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宋体" pitchFamily="2" charset="-122"/>
                  <a:cs typeface="+mn-cs"/>
                </a:endParaRPr>
              </a:p>
            </p:txBody>
          </p:sp>
          <p:sp>
            <p:nvSpPr>
              <p:cNvPr id="20530" name="椭圆 47"/>
              <p:cNvSpPr>
                <a:spLocks noChangeArrowheads="1"/>
              </p:cNvSpPr>
              <p:nvPr/>
            </p:nvSpPr>
            <p:spPr bwMode="auto">
              <a:xfrm>
                <a:off x="1351425" y="3815876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宋体" pitchFamily="2" charset="-122"/>
                  <a:cs typeface="+mn-cs"/>
                </a:endParaRPr>
              </a:p>
            </p:txBody>
          </p:sp>
          <p:sp>
            <p:nvSpPr>
              <p:cNvPr id="20531" name="椭圆 48"/>
              <p:cNvSpPr>
                <a:spLocks noChangeArrowheads="1"/>
              </p:cNvSpPr>
              <p:nvPr/>
            </p:nvSpPr>
            <p:spPr bwMode="auto">
              <a:xfrm>
                <a:off x="806210" y="353807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宋体" pitchFamily="2" charset="-122"/>
                  <a:cs typeface="+mn-cs"/>
                </a:endParaRPr>
              </a:p>
            </p:txBody>
          </p:sp>
          <p:sp>
            <p:nvSpPr>
              <p:cNvPr id="20532" name="椭圆 49"/>
              <p:cNvSpPr>
                <a:spLocks noChangeArrowheads="1"/>
              </p:cNvSpPr>
              <p:nvPr/>
            </p:nvSpPr>
            <p:spPr bwMode="auto">
              <a:xfrm>
                <a:off x="373525" y="3105391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宋体" pitchFamily="2" charset="-122"/>
                  <a:cs typeface="+mn-cs"/>
                </a:endParaRPr>
              </a:p>
            </p:txBody>
          </p:sp>
          <p:sp>
            <p:nvSpPr>
              <p:cNvPr id="20533" name="椭圆 50"/>
              <p:cNvSpPr>
                <a:spLocks noChangeArrowheads="1"/>
              </p:cNvSpPr>
              <p:nvPr/>
            </p:nvSpPr>
            <p:spPr bwMode="auto">
              <a:xfrm>
                <a:off x="95724" y="256017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宋体" pitchFamily="2" charset="-122"/>
                  <a:cs typeface="+mn-cs"/>
                </a:endParaRPr>
              </a:p>
            </p:txBody>
          </p:sp>
        </p:grpSp>
        <p:grpSp>
          <p:nvGrpSpPr>
            <p:cNvPr id="20534" name="组合 4"/>
            <p:cNvGrpSpPr>
              <a:grpSpLocks/>
            </p:cNvGrpSpPr>
            <p:nvPr/>
          </p:nvGrpSpPr>
          <p:grpSpPr bwMode="auto">
            <a:xfrm>
              <a:off x="115763" y="177328"/>
              <a:ext cx="432385" cy="432385"/>
              <a:chOff x="0" y="0"/>
              <a:chExt cx="4004677" cy="4004677"/>
            </a:xfrm>
          </p:grpSpPr>
          <p:grpSp>
            <p:nvGrpSpPr>
              <p:cNvPr id="20535" name="组合 5"/>
              <p:cNvGrpSpPr>
                <a:grpSpLocks/>
              </p:cNvGrpSpPr>
              <p:nvPr/>
            </p:nvGrpSpPr>
            <p:grpSpPr bwMode="auto">
              <a:xfrm>
                <a:off x="190939" y="246027"/>
                <a:ext cx="3606099" cy="3570272"/>
                <a:chOff x="0" y="0"/>
                <a:chExt cx="3606099" cy="3570272"/>
              </a:xfrm>
            </p:grpSpPr>
            <p:sp>
              <p:nvSpPr>
                <p:cNvPr id="20536" name="弧形 26"/>
                <p:cNvSpPr>
                  <a:spLocks noChangeArrowheads="1"/>
                </p:cNvSpPr>
                <p:nvPr/>
              </p:nvSpPr>
              <p:spPr bwMode="auto">
                <a:xfrm>
                  <a:off x="0" y="0"/>
                  <a:ext cx="3564000" cy="3564000"/>
                </a:xfrm>
                <a:custGeom>
                  <a:avLst/>
                  <a:gdLst>
                    <a:gd name="T0" fmla="*/ 1782000 w 3564000"/>
                    <a:gd name="T1" fmla="*/ 0 h 3564000"/>
                    <a:gd name="T2" fmla="*/ 3564000 w 3564000"/>
                    <a:gd name="T3" fmla="*/ 1782000 h 3564000"/>
                    <a:gd name="T4" fmla="*/ 1782000 w 3564000"/>
                    <a:gd name="T5" fmla="*/ 1782000 h 3564000"/>
                    <a:gd name="T6" fmla="*/ 1782000 w 3564000"/>
                    <a:gd name="T7" fmla="*/ 0 h 3564000"/>
                    <a:gd name="T8" fmla="*/ 1782000 w 3564000"/>
                    <a:gd name="T9" fmla="*/ 0 h 3564000"/>
                    <a:gd name="T10" fmla="*/ 3564000 w 3564000"/>
                    <a:gd name="T11" fmla="*/ 1782000 h 35640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564000" h="3564000" stroke="0">
                      <a:moveTo>
                        <a:pt x="1782000" y="0"/>
                      </a:moveTo>
                      <a:cubicBezTo>
                        <a:pt x="2766171" y="0"/>
                        <a:pt x="3564000" y="797829"/>
                        <a:pt x="3564000" y="1782000"/>
                      </a:cubicBezTo>
                      <a:lnTo>
                        <a:pt x="1782000" y="1782000"/>
                      </a:lnTo>
                      <a:lnTo>
                        <a:pt x="1782000" y="0"/>
                      </a:lnTo>
                      <a:close/>
                    </a:path>
                    <a:path w="3564000" h="3564000" fill="none">
                      <a:moveTo>
                        <a:pt x="1782000" y="0"/>
                      </a:moveTo>
                      <a:cubicBezTo>
                        <a:pt x="2766171" y="0"/>
                        <a:pt x="3564000" y="797829"/>
                        <a:pt x="3564000" y="1782000"/>
                      </a:cubicBezTo>
                    </a:path>
                  </a:pathLst>
                </a:custGeom>
                <a:noFill/>
                <a:ln w="6350">
                  <a:solidFill>
                    <a:schemeClr val="bg1">
                      <a:alpha val="52156"/>
                    </a:schemeClr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 typeface="Arial" pitchFamily="34" charset="0"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itchFamily="34" charset="0"/>
                    <a:ea typeface="宋体" pitchFamily="2" charset="-122"/>
                    <a:cs typeface="+mn-cs"/>
                  </a:endParaRPr>
                </a:p>
              </p:txBody>
            </p:sp>
            <p:sp>
              <p:nvSpPr>
                <p:cNvPr id="20537" name="弧形 27"/>
                <p:cNvSpPr>
                  <a:spLocks noChangeArrowheads="1"/>
                </p:cNvSpPr>
                <p:nvPr/>
              </p:nvSpPr>
              <p:spPr bwMode="auto">
                <a:xfrm rot="-7902423">
                  <a:off x="42099" y="0"/>
                  <a:ext cx="3564000" cy="3564000"/>
                </a:xfrm>
                <a:custGeom>
                  <a:avLst/>
                  <a:gdLst>
                    <a:gd name="T0" fmla="*/ 1782000 w 3564000"/>
                    <a:gd name="T1" fmla="*/ 0 h 3564000"/>
                    <a:gd name="T2" fmla="*/ 3318391 w 3564000"/>
                    <a:gd name="T3" fmla="*/ 879212 h 3564000"/>
                    <a:gd name="T4" fmla="*/ 3338717 w 3564000"/>
                    <a:gd name="T5" fmla="*/ 2649268 h 3564000"/>
                    <a:gd name="T6" fmla="*/ 1782000 w 3564000"/>
                    <a:gd name="T7" fmla="*/ 1782000 h 3564000"/>
                    <a:gd name="T8" fmla="*/ 1782000 w 3564000"/>
                    <a:gd name="T9" fmla="*/ 0 h 3564000"/>
                    <a:gd name="T10" fmla="*/ 1782000 w 3564000"/>
                    <a:gd name="T11" fmla="*/ 0 h 3564000"/>
                    <a:gd name="T12" fmla="*/ 3318391 w 3564000"/>
                    <a:gd name="T13" fmla="*/ 879212 h 3564000"/>
                    <a:gd name="T14" fmla="*/ 3338717 w 3564000"/>
                    <a:gd name="T15" fmla="*/ 2649268 h 35640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3564000" h="3564000" stroke="0">
                      <a:moveTo>
                        <a:pt x="1782000" y="0"/>
                      </a:moveTo>
                      <a:cubicBezTo>
                        <a:pt x="2413776" y="0"/>
                        <a:pt x="2998324" y="334512"/>
                        <a:pt x="3318391" y="879212"/>
                      </a:cubicBezTo>
                      <a:cubicBezTo>
                        <a:pt x="3638458" y="1423912"/>
                        <a:pt x="3646192" y="2097362"/>
                        <a:pt x="3338717" y="2649268"/>
                      </a:cubicBezTo>
                      <a:lnTo>
                        <a:pt x="1782000" y="1782000"/>
                      </a:lnTo>
                      <a:lnTo>
                        <a:pt x="1782000" y="0"/>
                      </a:lnTo>
                      <a:close/>
                    </a:path>
                    <a:path w="3564000" h="3564000" fill="none">
                      <a:moveTo>
                        <a:pt x="1782000" y="0"/>
                      </a:moveTo>
                      <a:cubicBezTo>
                        <a:pt x="2413776" y="0"/>
                        <a:pt x="2998324" y="334512"/>
                        <a:pt x="3318391" y="879212"/>
                      </a:cubicBezTo>
                      <a:cubicBezTo>
                        <a:pt x="3638458" y="1423912"/>
                        <a:pt x="3646192" y="2097362"/>
                        <a:pt x="3338717" y="2649268"/>
                      </a:cubicBezTo>
                    </a:path>
                  </a:pathLst>
                </a:custGeom>
                <a:noFill/>
                <a:ln w="6350">
                  <a:solidFill>
                    <a:schemeClr val="bg1">
                      <a:alpha val="52156"/>
                    </a:schemeClr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 typeface="Arial" pitchFamily="34" charset="0"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itchFamily="34" charset="0"/>
                    <a:ea typeface="宋体" pitchFamily="2" charset="-122"/>
                    <a:cs typeface="+mn-cs"/>
                  </a:endParaRPr>
                </a:p>
              </p:txBody>
            </p:sp>
            <p:sp>
              <p:nvSpPr>
                <p:cNvPr id="20538" name="弧形 28"/>
                <p:cNvSpPr>
                  <a:spLocks noChangeArrowheads="1"/>
                </p:cNvSpPr>
                <p:nvPr/>
              </p:nvSpPr>
              <p:spPr bwMode="auto">
                <a:xfrm rot="5709083">
                  <a:off x="10350" y="6271"/>
                  <a:ext cx="3564000" cy="3564000"/>
                </a:xfrm>
                <a:custGeom>
                  <a:avLst/>
                  <a:gdLst>
                    <a:gd name="T0" fmla="*/ 1782000 w 3564000"/>
                    <a:gd name="T1" fmla="*/ 0 h 3564000"/>
                    <a:gd name="T2" fmla="*/ 3162262 w 3564000"/>
                    <a:gd name="T3" fmla="*/ 654880 h 3564000"/>
                    <a:gd name="T4" fmla="*/ 1782000 w 3564000"/>
                    <a:gd name="T5" fmla="*/ 1782000 h 3564000"/>
                    <a:gd name="T6" fmla="*/ 1782000 w 3564000"/>
                    <a:gd name="T7" fmla="*/ 0 h 3564000"/>
                    <a:gd name="T8" fmla="*/ 1782000 w 3564000"/>
                    <a:gd name="T9" fmla="*/ 0 h 3564000"/>
                    <a:gd name="T10" fmla="*/ 3162262 w 3564000"/>
                    <a:gd name="T11" fmla="*/ 654880 h 35640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564000" h="3564000" stroke="0">
                      <a:moveTo>
                        <a:pt x="1782000" y="0"/>
                      </a:moveTo>
                      <a:cubicBezTo>
                        <a:pt x="2317073" y="0"/>
                        <a:pt x="2823827" y="240435"/>
                        <a:pt x="3162262" y="654880"/>
                      </a:cubicBezTo>
                      <a:lnTo>
                        <a:pt x="1782000" y="1782000"/>
                      </a:lnTo>
                      <a:lnTo>
                        <a:pt x="1782000" y="0"/>
                      </a:lnTo>
                      <a:close/>
                    </a:path>
                    <a:path w="3564000" h="3564000" fill="none">
                      <a:moveTo>
                        <a:pt x="1782000" y="0"/>
                      </a:moveTo>
                      <a:cubicBezTo>
                        <a:pt x="2317073" y="0"/>
                        <a:pt x="2823827" y="240435"/>
                        <a:pt x="3162262" y="654880"/>
                      </a:cubicBezTo>
                    </a:path>
                  </a:pathLst>
                </a:custGeom>
                <a:noFill/>
                <a:ln w="6350">
                  <a:solidFill>
                    <a:schemeClr val="bg1">
                      <a:alpha val="52156"/>
                    </a:schemeClr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 typeface="Arial" pitchFamily="34" charset="0"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itchFamily="34" charset="0"/>
                    <a:ea typeface="宋体" pitchFamily="2" charset="-122"/>
                    <a:cs typeface="+mn-cs"/>
                  </a:endParaRPr>
                </a:p>
              </p:txBody>
            </p:sp>
            <p:sp>
              <p:nvSpPr>
                <p:cNvPr id="20539" name="弧形 29"/>
                <p:cNvSpPr>
                  <a:spLocks noChangeArrowheads="1"/>
                </p:cNvSpPr>
                <p:nvPr/>
              </p:nvSpPr>
              <p:spPr bwMode="auto">
                <a:xfrm rot="9295065">
                  <a:off x="42098" y="6272"/>
                  <a:ext cx="3564000" cy="3564000"/>
                </a:xfrm>
                <a:custGeom>
                  <a:avLst/>
                  <a:gdLst>
                    <a:gd name="T0" fmla="*/ 1782000 w 3564000"/>
                    <a:gd name="T1" fmla="*/ 0 h 3564000"/>
                    <a:gd name="T2" fmla="*/ 3404808 w 3564000"/>
                    <a:gd name="T3" fmla="*/ 1045781 h 3564000"/>
                    <a:gd name="T4" fmla="*/ 1782000 w 3564000"/>
                    <a:gd name="T5" fmla="*/ 1782000 h 3564000"/>
                    <a:gd name="T6" fmla="*/ 1782000 w 3564000"/>
                    <a:gd name="T7" fmla="*/ 0 h 3564000"/>
                    <a:gd name="T8" fmla="*/ 1782000 w 3564000"/>
                    <a:gd name="T9" fmla="*/ 0 h 3564000"/>
                    <a:gd name="T10" fmla="*/ 3404808 w 3564000"/>
                    <a:gd name="T11" fmla="*/ 1045781 h 35640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564000" h="3564000" stroke="0">
                      <a:moveTo>
                        <a:pt x="1782000" y="0"/>
                      </a:moveTo>
                      <a:cubicBezTo>
                        <a:pt x="2481268" y="0"/>
                        <a:pt x="3115911" y="408981"/>
                        <a:pt x="3404808" y="1045781"/>
                      </a:cubicBezTo>
                      <a:lnTo>
                        <a:pt x="1782000" y="1782000"/>
                      </a:lnTo>
                      <a:lnTo>
                        <a:pt x="1782000" y="0"/>
                      </a:lnTo>
                      <a:close/>
                    </a:path>
                    <a:path w="3564000" h="3564000" fill="none">
                      <a:moveTo>
                        <a:pt x="1782000" y="0"/>
                      </a:moveTo>
                      <a:cubicBezTo>
                        <a:pt x="2481268" y="0"/>
                        <a:pt x="3115911" y="408981"/>
                        <a:pt x="3404808" y="1045781"/>
                      </a:cubicBezTo>
                    </a:path>
                  </a:pathLst>
                </a:custGeom>
                <a:noFill/>
                <a:ln w="6350">
                  <a:solidFill>
                    <a:schemeClr val="bg1">
                      <a:alpha val="52156"/>
                    </a:schemeClr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 typeface="Arial" pitchFamily="34" charset="0"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itchFamily="34" charset="0"/>
                    <a:ea typeface="宋体" pitchFamily="2" charset="-122"/>
                    <a:cs typeface="+mn-cs"/>
                  </a:endParaRPr>
                </a:p>
              </p:txBody>
            </p:sp>
          </p:grpSp>
          <p:sp>
            <p:nvSpPr>
              <p:cNvPr id="20540" name="椭圆 6"/>
              <p:cNvSpPr>
                <a:spLocks noChangeArrowheads="1"/>
              </p:cNvSpPr>
              <p:nvPr/>
            </p:nvSpPr>
            <p:spPr bwMode="auto">
              <a:xfrm>
                <a:off x="0" y="1955800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宋体" pitchFamily="2" charset="-122"/>
                  <a:cs typeface="+mn-cs"/>
                </a:endParaRPr>
              </a:p>
            </p:txBody>
          </p:sp>
          <p:sp>
            <p:nvSpPr>
              <p:cNvPr id="20541" name="椭圆 7"/>
              <p:cNvSpPr>
                <a:spLocks noChangeArrowheads="1"/>
              </p:cNvSpPr>
              <p:nvPr/>
            </p:nvSpPr>
            <p:spPr bwMode="auto">
              <a:xfrm>
                <a:off x="95724" y="135142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宋体" pitchFamily="2" charset="-122"/>
                  <a:cs typeface="+mn-cs"/>
                </a:endParaRPr>
              </a:p>
            </p:txBody>
          </p:sp>
          <p:sp>
            <p:nvSpPr>
              <p:cNvPr id="20542" name="椭圆 8"/>
              <p:cNvSpPr>
                <a:spLocks noChangeArrowheads="1"/>
              </p:cNvSpPr>
              <p:nvPr/>
            </p:nvSpPr>
            <p:spPr bwMode="auto">
              <a:xfrm>
                <a:off x="373525" y="806210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宋体" pitchFamily="2" charset="-122"/>
                  <a:cs typeface="+mn-cs"/>
                </a:endParaRPr>
              </a:p>
            </p:txBody>
          </p:sp>
          <p:sp>
            <p:nvSpPr>
              <p:cNvPr id="20543" name="椭圆 9"/>
              <p:cNvSpPr>
                <a:spLocks noChangeArrowheads="1"/>
              </p:cNvSpPr>
              <p:nvPr/>
            </p:nvSpPr>
            <p:spPr bwMode="auto">
              <a:xfrm>
                <a:off x="806210" y="37352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宋体" pitchFamily="2" charset="-122"/>
                  <a:cs typeface="+mn-cs"/>
                </a:endParaRPr>
              </a:p>
            </p:txBody>
          </p:sp>
          <p:sp>
            <p:nvSpPr>
              <p:cNvPr id="20544" name="椭圆 10"/>
              <p:cNvSpPr>
                <a:spLocks noChangeArrowheads="1"/>
              </p:cNvSpPr>
              <p:nvPr/>
            </p:nvSpPr>
            <p:spPr bwMode="auto">
              <a:xfrm>
                <a:off x="1351425" y="95724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宋体" pitchFamily="2" charset="-122"/>
                  <a:cs typeface="+mn-cs"/>
                </a:endParaRPr>
              </a:p>
            </p:txBody>
          </p:sp>
          <p:sp>
            <p:nvSpPr>
              <p:cNvPr id="20545" name="椭圆 11"/>
              <p:cNvSpPr>
                <a:spLocks noChangeArrowheads="1"/>
              </p:cNvSpPr>
              <p:nvPr/>
            </p:nvSpPr>
            <p:spPr bwMode="auto">
              <a:xfrm>
                <a:off x="1955800" y="0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宋体" pitchFamily="2" charset="-122"/>
                  <a:cs typeface="+mn-cs"/>
                </a:endParaRPr>
              </a:p>
            </p:txBody>
          </p:sp>
          <p:sp>
            <p:nvSpPr>
              <p:cNvPr id="20546" name="椭圆 12"/>
              <p:cNvSpPr>
                <a:spLocks noChangeArrowheads="1"/>
              </p:cNvSpPr>
              <p:nvPr/>
            </p:nvSpPr>
            <p:spPr bwMode="auto">
              <a:xfrm>
                <a:off x="2560176" y="95724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宋体" pitchFamily="2" charset="-122"/>
                  <a:cs typeface="+mn-cs"/>
                </a:endParaRPr>
              </a:p>
            </p:txBody>
          </p:sp>
          <p:sp>
            <p:nvSpPr>
              <p:cNvPr id="20547" name="椭圆 13"/>
              <p:cNvSpPr>
                <a:spLocks noChangeArrowheads="1"/>
              </p:cNvSpPr>
              <p:nvPr/>
            </p:nvSpPr>
            <p:spPr bwMode="auto">
              <a:xfrm>
                <a:off x="3105391" y="37352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宋体" pitchFamily="2" charset="-122"/>
                  <a:cs typeface="+mn-cs"/>
                </a:endParaRPr>
              </a:p>
            </p:txBody>
          </p:sp>
          <p:sp>
            <p:nvSpPr>
              <p:cNvPr id="20548" name="椭圆 14"/>
              <p:cNvSpPr>
                <a:spLocks noChangeArrowheads="1"/>
              </p:cNvSpPr>
              <p:nvPr/>
            </p:nvSpPr>
            <p:spPr bwMode="auto">
              <a:xfrm>
                <a:off x="3538076" y="806210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宋体" pitchFamily="2" charset="-122"/>
                  <a:cs typeface="+mn-cs"/>
                </a:endParaRPr>
              </a:p>
            </p:txBody>
          </p:sp>
          <p:sp>
            <p:nvSpPr>
              <p:cNvPr id="20549" name="椭圆 15"/>
              <p:cNvSpPr>
                <a:spLocks noChangeArrowheads="1"/>
              </p:cNvSpPr>
              <p:nvPr/>
            </p:nvSpPr>
            <p:spPr bwMode="auto">
              <a:xfrm>
                <a:off x="3815876" y="135142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宋体" pitchFamily="2" charset="-122"/>
                  <a:cs typeface="+mn-cs"/>
                </a:endParaRPr>
              </a:p>
            </p:txBody>
          </p:sp>
          <p:sp>
            <p:nvSpPr>
              <p:cNvPr id="20550" name="椭圆 16"/>
              <p:cNvSpPr>
                <a:spLocks noChangeArrowheads="1"/>
              </p:cNvSpPr>
              <p:nvPr/>
            </p:nvSpPr>
            <p:spPr bwMode="auto">
              <a:xfrm>
                <a:off x="3911600" y="1955800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宋体" pitchFamily="2" charset="-122"/>
                  <a:cs typeface="+mn-cs"/>
                </a:endParaRPr>
              </a:p>
            </p:txBody>
          </p:sp>
          <p:sp>
            <p:nvSpPr>
              <p:cNvPr id="20551" name="椭圆 17"/>
              <p:cNvSpPr>
                <a:spLocks noChangeArrowheads="1"/>
              </p:cNvSpPr>
              <p:nvPr/>
            </p:nvSpPr>
            <p:spPr bwMode="auto">
              <a:xfrm>
                <a:off x="3815876" y="256017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宋体" pitchFamily="2" charset="-122"/>
                  <a:cs typeface="+mn-cs"/>
                </a:endParaRPr>
              </a:p>
            </p:txBody>
          </p:sp>
          <p:sp>
            <p:nvSpPr>
              <p:cNvPr id="20552" name="椭圆 18"/>
              <p:cNvSpPr>
                <a:spLocks noChangeArrowheads="1"/>
              </p:cNvSpPr>
              <p:nvPr/>
            </p:nvSpPr>
            <p:spPr bwMode="auto">
              <a:xfrm>
                <a:off x="3538076" y="3105391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宋体" pitchFamily="2" charset="-122"/>
                  <a:cs typeface="+mn-cs"/>
                </a:endParaRPr>
              </a:p>
            </p:txBody>
          </p:sp>
          <p:sp>
            <p:nvSpPr>
              <p:cNvPr id="20553" name="椭圆 19"/>
              <p:cNvSpPr>
                <a:spLocks noChangeArrowheads="1"/>
              </p:cNvSpPr>
              <p:nvPr/>
            </p:nvSpPr>
            <p:spPr bwMode="auto">
              <a:xfrm>
                <a:off x="3105391" y="353807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宋体" pitchFamily="2" charset="-122"/>
                  <a:cs typeface="+mn-cs"/>
                </a:endParaRPr>
              </a:p>
            </p:txBody>
          </p:sp>
          <p:sp>
            <p:nvSpPr>
              <p:cNvPr id="20554" name="椭圆 20"/>
              <p:cNvSpPr>
                <a:spLocks noChangeArrowheads="1"/>
              </p:cNvSpPr>
              <p:nvPr/>
            </p:nvSpPr>
            <p:spPr bwMode="auto">
              <a:xfrm>
                <a:off x="2560176" y="3815876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宋体" pitchFamily="2" charset="-122"/>
                  <a:cs typeface="+mn-cs"/>
                </a:endParaRPr>
              </a:p>
            </p:txBody>
          </p:sp>
          <p:sp>
            <p:nvSpPr>
              <p:cNvPr id="20555" name="椭圆 21"/>
              <p:cNvSpPr>
                <a:spLocks noChangeArrowheads="1"/>
              </p:cNvSpPr>
              <p:nvPr/>
            </p:nvSpPr>
            <p:spPr bwMode="auto">
              <a:xfrm>
                <a:off x="1955800" y="3911600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宋体" pitchFamily="2" charset="-122"/>
                  <a:cs typeface="+mn-cs"/>
                </a:endParaRPr>
              </a:p>
            </p:txBody>
          </p:sp>
          <p:sp>
            <p:nvSpPr>
              <p:cNvPr id="20556" name="椭圆 22"/>
              <p:cNvSpPr>
                <a:spLocks noChangeArrowheads="1"/>
              </p:cNvSpPr>
              <p:nvPr/>
            </p:nvSpPr>
            <p:spPr bwMode="auto">
              <a:xfrm>
                <a:off x="1351425" y="3815876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宋体" pitchFamily="2" charset="-122"/>
                  <a:cs typeface="+mn-cs"/>
                </a:endParaRPr>
              </a:p>
            </p:txBody>
          </p:sp>
          <p:sp>
            <p:nvSpPr>
              <p:cNvPr id="20557" name="椭圆 23"/>
              <p:cNvSpPr>
                <a:spLocks noChangeArrowheads="1"/>
              </p:cNvSpPr>
              <p:nvPr/>
            </p:nvSpPr>
            <p:spPr bwMode="auto">
              <a:xfrm>
                <a:off x="806210" y="353807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宋体" pitchFamily="2" charset="-122"/>
                  <a:cs typeface="+mn-cs"/>
                </a:endParaRPr>
              </a:p>
            </p:txBody>
          </p:sp>
          <p:sp>
            <p:nvSpPr>
              <p:cNvPr id="20558" name="椭圆 24"/>
              <p:cNvSpPr>
                <a:spLocks noChangeArrowheads="1"/>
              </p:cNvSpPr>
              <p:nvPr/>
            </p:nvSpPr>
            <p:spPr bwMode="auto">
              <a:xfrm>
                <a:off x="373525" y="3105391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宋体" pitchFamily="2" charset="-122"/>
                  <a:cs typeface="+mn-cs"/>
                </a:endParaRPr>
              </a:p>
            </p:txBody>
          </p:sp>
          <p:sp>
            <p:nvSpPr>
              <p:cNvPr id="20559" name="椭圆 25"/>
              <p:cNvSpPr>
                <a:spLocks noChangeArrowheads="1"/>
              </p:cNvSpPr>
              <p:nvPr/>
            </p:nvSpPr>
            <p:spPr bwMode="auto">
              <a:xfrm>
                <a:off x="95724" y="256017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宋体" pitchFamily="2" charset="-122"/>
                  <a:cs typeface="+mn-cs"/>
                </a:endParaRPr>
              </a:p>
            </p:txBody>
          </p:sp>
        </p:grpSp>
      </p:grpSp>
      <p:sp>
        <p:nvSpPr>
          <p:cNvPr id="20560" name="矩形 80"/>
          <p:cNvSpPr>
            <a:spLocks noChangeArrowheads="1"/>
          </p:cNvSpPr>
          <p:nvPr/>
        </p:nvSpPr>
        <p:spPr bwMode="auto">
          <a:xfrm>
            <a:off x="1225550" y="411163"/>
            <a:ext cx="190148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Ansys</a:t>
            </a:r>
            <a:r>
              <a:rPr kumimoji="0" lang="zh-CN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分析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058400" cy="565785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6291" y="1345546"/>
            <a:ext cx="10058400" cy="565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704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应力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21673" y="360218"/>
            <a:ext cx="7299325" cy="2759075"/>
          </a:xfrm>
          <a:prstGeom prst="rect">
            <a:avLst/>
          </a:prstGeom>
        </p:spPr>
      </p:pic>
      <p:pic>
        <p:nvPicPr>
          <p:cNvPr id="3" name="应变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334309" y="3342554"/>
            <a:ext cx="7254875" cy="275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462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13" name="组合 22"/>
          <p:cNvGrpSpPr>
            <a:grpSpLocks/>
          </p:cNvGrpSpPr>
          <p:nvPr/>
        </p:nvGrpSpPr>
        <p:grpSpPr bwMode="auto">
          <a:xfrm rot="2125929">
            <a:off x="1728788" y="1465263"/>
            <a:ext cx="3744912" cy="3743325"/>
            <a:chOff x="0" y="0"/>
            <a:chExt cx="3606099" cy="3570272"/>
          </a:xfrm>
        </p:grpSpPr>
        <p:sp>
          <p:nvSpPr>
            <p:cNvPr id="13314" name="弧形 23"/>
            <p:cNvSpPr>
              <a:spLocks noChangeArrowheads="1"/>
            </p:cNvSpPr>
            <p:nvPr/>
          </p:nvSpPr>
          <p:spPr bwMode="auto">
            <a:xfrm>
              <a:off x="0" y="0"/>
              <a:ext cx="3564000" cy="3564000"/>
            </a:xfrm>
            <a:custGeom>
              <a:avLst/>
              <a:gdLst>
                <a:gd name="T0" fmla="*/ 1782000 w 3564000"/>
                <a:gd name="T1" fmla="*/ 0 h 3564000"/>
                <a:gd name="T2" fmla="*/ 3564000 w 3564000"/>
                <a:gd name="T3" fmla="*/ 1782000 h 3564000"/>
                <a:gd name="T4" fmla="*/ 1782000 w 3564000"/>
                <a:gd name="T5" fmla="*/ 1782000 h 3564000"/>
                <a:gd name="T6" fmla="*/ 1782000 w 3564000"/>
                <a:gd name="T7" fmla="*/ 0 h 3564000"/>
                <a:gd name="T8" fmla="*/ 1782000 w 3564000"/>
                <a:gd name="T9" fmla="*/ 0 h 3564000"/>
                <a:gd name="T10" fmla="*/ 3564000 w 3564000"/>
                <a:gd name="T11" fmla="*/ 1782000 h 35640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64000" h="3564000" stroke="0">
                  <a:moveTo>
                    <a:pt x="1782000" y="0"/>
                  </a:moveTo>
                  <a:cubicBezTo>
                    <a:pt x="2766171" y="0"/>
                    <a:pt x="3564000" y="797829"/>
                    <a:pt x="3564000" y="1782000"/>
                  </a:cubicBezTo>
                  <a:lnTo>
                    <a:pt x="1782000" y="1782000"/>
                  </a:lnTo>
                  <a:lnTo>
                    <a:pt x="1782000" y="0"/>
                  </a:lnTo>
                  <a:close/>
                </a:path>
                <a:path w="3564000" h="3564000" fill="none">
                  <a:moveTo>
                    <a:pt x="1782000" y="0"/>
                  </a:moveTo>
                  <a:cubicBezTo>
                    <a:pt x="2766171" y="0"/>
                    <a:pt x="3564000" y="797829"/>
                    <a:pt x="3564000" y="1782000"/>
                  </a:cubicBezTo>
                </a:path>
              </a:pathLst>
            </a:custGeom>
            <a:noFill/>
            <a:ln w="6350">
              <a:solidFill>
                <a:schemeClr val="bg1">
                  <a:alpha val="52156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  <p:sp>
          <p:nvSpPr>
            <p:cNvPr id="13315" name="弧形 24"/>
            <p:cNvSpPr>
              <a:spLocks noChangeArrowheads="1"/>
            </p:cNvSpPr>
            <p:nvPr/>
          </p:nvSpPr>
          <p:spPr bwMode="auto">
            <a:xfrm rot="-7902423">
              <a:off x="42099" y="0"/>
              <a:ext cx="3564000" cy="3564000"/>
            </a:xfrm>
            <a:custGeom>
              <a:avLst/>
              <a:gdLst>
                <a:gd name="T0" fmla="*/ 1782000 w 3564000"/>
                <a:gd name="T1" fmla="*/ 0 h 3564000"/>
                <a:gd name="T2" fmla="*/ 3318391 w 3564000"/>
                <a:gd name="T3" fmla="*/ 879212 h 3564000"/>
                <a:gd name="T4" fmla="*/ 3338717 w 3564000"/>
                <a:gd name="T5" fmla="*/ 2649268 h 3564000"/>
                <a:gd name="T6" fmla="*/ 1782000 w 3564000"/>
                <a:gd name="T7" fmla="*/ 1782000 h 3564000"/>
                <a:gd name="T8" fmla="*/ 1782000 w 3564000"/>
                <a:gd name="T9" fmla="*/ 0 h 3564000"/>
                <a:gd name="T10" fmla="*/ 1782000 w 3564000"/>
                <a:gd name="T11" fmla="*/ 0 h 3564000"/>
                <a:gd name="T12" fmla="*/ 3318391 w 3564000"/>
                <a:gd name="T13" fmla="*/ 879212 h 3564000"/>
                <a:gd name="T14" fmla="*/ 3338717 w 3564000"/>
                <a:gd name="T15" fmla="*/ 2649268 h 35640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564000" h="3564000" stroke="0">
                  <a:moveTo>
                    <a:pt x="1782000" y="0"/>
                  </a:moveTo>
                  <a:cubicBezTo>
                    <a:pt x="2413776" y="0"/>
                    <a:pt x="2998324" y="334512"/>
                    <a:pt x="3318391" y="879212"/>
                  </a:cubicBezTo>
                  <a:cubicBezTo>
                    <a:pt x="3638458" y="1423912"/>
                    <a:pt x="3646192" y="2097362"/>
                    <a:pt x="3338717" y="2649268"/>
                  </a:cubicBezTo>
                  <a:lnTo>
                    <a:pt x="1782000" y="1782000"/>
                  </a:lnTo>
                  <a:lnTo>
                    <a:pt x="1782000" y="0"/>
                  </a:lnTo>
                  <a:close/>
                </a:path>
                <a:path w="3564000" h="3564000" fill="none">
                  <a:moveTo>
                    <a:pt x="1782000" y="0"/>
                  </a:moveTo>
                  <a:cubicBezTo>
                    <a:pt x="2413776" y="0"/>
                    <a:pt x="2998324" y="334512"/>
                    <a:pt x="3318391" y="879212"/>
                  </a:cubicBezTo>
                  <a:cubicBezTo>
                    <a:pt x="3638458" y="1423912"/>
                    <a:pt x="3646192" y="2097362"/>
                    <a:pt x="3338717" y="2649268"/>
                  </a:cubicBezTo>
                </a:path>
              </a:pathLst>
            </a:custGeom>
            <a:noFill/>
            <a:ln w="6350">
              <a:solidFill>
                <a:schemeClr val="bg1">
                  <a:alpha val="52156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  <p:sp>
          <p:nvSpPr>
            <p:cNvPr id="13316" name="弧形 25"/>
            <p:cNvSpPr>
              <a:spLocks noChangeArrowheads="1"/>
            </p:cNvSpPr>
            <p:nvPr/>
          </p:nvSpPr>
          <p:spPr bwMode="auto">
            <a:xfrm rot="5709083">
              <a:off x="10350" y="6271"/>
              <a:ext cx="3564000" cy="3564000"/>
            </a:xfrm>
            <a:custGeom>
              <a:avLst/>
              <a:gdLst>
                <a:gd name="T0" fmla="*/ 1782000 w 3564000"/>
                <a:gd name="T1" fmla="*/ 0 h 3564000"/>
                <a:gd name="T2" fmla="*/ 3162262 w 3564000"/>
                <a:gd name="T3" fmla="*/ 654880 h 3564000"/>
                <a:gd name="T4" fmla="*/ 1782000 w 3564000"/>
                <a:gd name="T5" fmla="*/ 1782000 h 3564000"/>
                <a:gd name="T6" fmla="*/ 1782000 w 3564000"/>
                <a:gd name="T7" fmla="*/ 0 h 3564000"/>
                <a:gd name="T8" fmla="*/ 1782000 w 3564000"/>
                <a:gd name="T9" fmla="*/ 0 h 3564000"/>
                <a:gd name="T10" fmla="*/ 3162262 w 3564000"/>
                <a:gd name="T11" fmla="*/ 654880 h 35640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64000" h="3564000" stroke="0">
                  <a:moveTo>
                    <a:pt x="1782000" y="0"/>
                  </a:moveTo>
                  <a:cubicBezTo>
                    <a:pt x="2317073" y="0"/>
                    <a:pt x="2823827" y="240435"/>
                    <a:pt x="3162262" y="654880"/>
                  </a:cubicBezTo>
                  <a:lnTo>
                    <a:pt x="1782000" y="1782000"/>
                  </a:lnTo>
                  <a:lnTo>
                    <a:pt x="1782000" y="0"/>
                  </a:lnTo>
                  <a:close/>
                </a:path>
                <a:path w="3564000" h="3564000" fill="none">
                  <a:moveTo>
                    <a:pt x="1782000" y="0"/>
                  </a:moveTo>
                  <a:cubicBezTo>
                    <a:pt x="2317073" y="0"/>
                    <a:pt x="2823827" y="240435"/>
                    <a:pt x="3162262" y="654880"/>
                  </a:cubicBezTo>
                </a:path>
              </a:pathLst>
            </a:custGeom>
            <a:noFill/>
            <a:ln w="6350">
              <a:solidFill>
                <a:schemeClr val="bg1">
                  <a:alpha val="52156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  <p:sp>
          <p:nvSpPr>
            <p:cNvPr id="13317" name="弧形 26"/>
            <p:cNvSpPr>
              <a:spLocks noChangeArrowheads="1"/>
            </p:cNvSpPr>
            <p:nvPr/>
          </p:nvSpPr>
          <p:spPr bwMode="auto">
            <a:xfrm rot="9295065">
              <a:off x="42098" y="6272"/>
              <a:ext cx="3564000" cy="3564000"/>
            </a:xfrm>
            <a:custGeom>
              <a:avLst/>
              <a:gdLst>
                <a:gd name="T0" fmla="*/ 1782000 w 3564000"/>
                <a:gd name="T1" fmla="*/ 0 h 3564000"/>
                <a:gd name="T2" fmla="*/ 3404808 w 3564000"/>
                <a:gd name="T3" fmla="*/ 1045781 h 3564000"/>
                <a:gd name="T4" fmla="*/ 1782000 w 3564000"/>
                <a:gd name="T5" fmla="*/ 1782000 h 3564000"/>
                <a:gd name="T6" fmla="*/ 1782000 w 3564000"/>
                <a:gd name="T7" fmla="*/ 0 h 3564000"/>
                <a:gd name="T8" fmla="*/ 1782000 w 3564000"/>
                <a:gd name="T9" fmla="*/ 0 h 3564000"/>
                <a:gd name="T10" fmla="*/ 3404808 w 3564000"/>
                <a:gd name="T11" fmla="*/ 1045781 h 35640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64000" h="3564000" stroke="0">
                  <a:moveTo>
                    <a:pt x="1782000" y="0"/>
                  </a:moveTo>
                  <a:cubicBezTo>
                    <a:pt x="2481268" y="0"/>
                    <a:pt x="3115911" y="408981"/>
                    <a:pt x="3404808" y="1045781"/>
                  </a:cubicBezTo>
                  <a:lnTo>
                    <a:pt x="1782000" y="1782000"/>
                  </a:lnTo>
                  <a:lnTo>
                    <a:pt x="1782000" y="0"/>
                  </a:lnTo>
                  <a:close/>
                </a:path>
                <a:path w="3564000" h="3564000" fill="none">
                  <a:moveTo>
                    <a:pt x="1782000" y="0"/>
                  </a:moveTo>
                  <a:cubicBezTo>
                    <a:pt x="2481268" y="0"/>
                    <a:pt x="3115911" y="408981"/>
                    <a:pt x="3404808" y="1045781"/>
                  </a:cubicBezTo>
                </a:path>
              </a:pathLst>
            </a:custGeom>
            <a:noFill/>
            <a:ln w="6350">
              <a:solidFill>
                <a:schemeClr val="bg1">
                  <a:alpha val="52156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</p:grpSp>
      <p:grpSp>
        <p:nvGrpSpPr>
          <p:cNvPr id="13318" name="组合 176"/>
          <p:cNvGrpSpPr>
            <a:grpSpLocks/>
          </p:cNvGrpSpPr>
          <p:nvPr/>
        </p:nvGrpSpPr>
        <p:grpSpPr bwMode="auto">
          <a:xfrm>
            <a:off x="1604963" y="1314450"/>
            <a:ext cx="4005262" cy="4003675"/>
            <a:chOff x="0" y="0"/>
            <a:chExt cx="4004677" cy="4004677"/>
          </a:xfrm>
        </p:grpSpPr>
        <p:sp>
          <p:nvSpPr>
            <p:cNvPr id="13319" name="椭圆 4"/>
            <p:cNvSpPr>
              <a:spLocks noChangeArrowheads="1"/>
            </p:cNvSpPr>
            <p:nvPr/>
          </p:nvSpPr>
          <p:spPr bwMode="auto">
            <a:xfrm>
              <a:off x="295459" y="327418"/>
              <a:ext cx="3413760" cy="3413760"/>
            </a:xfrm>
            <a:prstGeom prst="ellipse">
              <a:avLst/>
            </a:prstGeom>
            <a:solidFill>
              <a:schemeClr val="bg1">
                <a:alpha val="39999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grpSp>
          <p:nvGrpSpPr>
            <p:cNvPr id="13320" name="组合 21"/>
            <p:cNvGrpSpPr>
              <a:grpSpLocks/>
            </p:cNvGrpSpPr>
            <p:nvPr/>
          </p:nvGrpSpPr>
          <p:grpSpPr bwMode="auto">
            <a:xfrm>
              <a:off x="190939" y="246027"/>
              <a:ext cx="3606099" cy="3570272"/>
              <a:chOff x="0" y="0"/>
              <a:chExt cx="3606099" cy="3570272"/>
            </a:xfrm>
          </p:grpSpPr>
          <p:sp>
            <p:nvSpPr>
              <p:cNvPr id="13321" name="弧形 17"/>
              <p:cNvSpPr>
                <a:spLocks noChangeArrowheads="1"/>
              </p:cNvSpPr>
              <p:nvPr/>
            </p:nvSpPr>
            <p:spPr bwMode="auto">
              <a:xfrm>
                <a:off x="0" y="0"/>
                <a:ext cx="3564000" cy="3564000"/>
              </a:xfrm>
              <a:custGeom>
                <a:avLst/>
                <a:gdLst>
                  <a:gd name="T0" fmla="*/ 1782000 w 3564000"/>
                  <a:gd name="T1" fmla="*/ 0 h 3564000"/>
                  <a:gd name="T2" fmla="*/ 3564000 w 3564000"/>
                  <a:gd name="T3" fmla="*/ 1782000 h 3564000"/>
                  <a:gd name="T4" fmla="*/ 1782000 w 3564000"/>
                  <a:gd name="T5" fmla="*/ 1782000 h 3564000"/>
                  <a:gd name="T6" fmla="*/ 1782000 w 3564000"/>
                  <a:gd name="T7" fmla="*/ 0 h 3564000"/>
                  <a:gd name="T8" fmla="*/ 1782000 w 3564000"/>
                  <a:gd name="T9" fmla="*/ 0 h 3564000"/>
                  <a:gd name="T10" fmla="*/ 3564000 w 3564000"/>
                  <a:gd name="T11" fmla="*/ 1782000 h 35640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564000" h="3564000" stroke="0">
                    <a:moveTo>
                      <a:pt x="1782000" y="0"/>
                    </a:moveTo>
                    <a:cubicBezTo>
                      <a:pt x="2766171" y="0"/>
                      <a:pt x="3564000" y="797829"/>
                      <a:pt x="3564000" y="1782000"/>
                    </a:cubicBezTo>
                    <a:lnTo>
                      <a:pt x="1782000" y="1782000"/>
                    </a:lnTo>
                    <a:lnTo>
                      <a:pt x="1782000" y="0"/>
                    </a:lnTo>
                    <a:close/>
                  </a:path>
                  <a:path w="3564000" h="3564000" fill="none">
                    <a:moveTo>
                      <a:pt x="1782000" y="0"/>
                    </a:moveTo>
                    <a:cubicBezTo>
                      <a:pt x="2766171" y="0"/>
                      <a:pt x="3564000" y="797829"/>
                      <a:pt x="3564000" y="1782000"/>
                    </a:cubicBezTo>
                  </a:path>
                </a:pathLst>
              </a:custGeom>
              <a:noFill/>
              <a:ln w="6350">
                <a:solidFill>
                  <a:schemeClr val="bg1">
                    <a:alpha val="52156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3322" name="弧形 18"/>
              <p:cNvSpPr>
                <a:spLocks noChangeArrowheads="1"/>
              </p:cNvSpPr>
              <p:nvPr/>
            </p:nvSpPr>
            <p:spPr bwMode="auto">
              <a:xfrm rot="-7902423">
                <a:off x="42099" y="0"/>
                <a:ext cx="3564000" cy="3564000"/>
              </a:xfrm>
              <a:custGeom>
                <a:avLst/>
                <a:gdLst>
                  <a:gd name="T0" fmla="*/ 1782000 w 3564000"/>
                  <a:gd name="T1" fmla="*/ 0 h 3564000"/>
                  <a:gd name="T2" fmla="*/ 3318391 w 3564000"/>
                  <a:gd name="T3" fmla="*/ 879212 h 3564000"/>
                  <a:gd name="T4" fmla="*/ 3338717 w 3564000"/>
                  <a:gd name="T5" fmla="*/ 2649268 h 3564000"/>
                  <a:gd name="T6" fmla="*/ 1782000 w 3564000"/>
                  <a:gd name="T7" fmla="*/ 1782000 h 3564000"/>
                  <a:gd name="T8" fmla="*/ 1782000 w 3564000"/>
                  <a:gd name="T9" fmla="*/ 0 h 3564000"/>
                  <a:gd name="T10" fmla="*/ 1782000 w 3564000"/>
                  <a:gd name="T11" fmla="*/ 0 h 3564000"/>
                  <a:gd name="T12" fmla="*/ 3318391 w 3564000"/>
                  <a:gd name="T13" fmla="*/ 879212 h 3564000"/>
                  <a:gd name="T14" fmla="*/ 3338717 w 3564000"/>
                  <a:gd name="T15" fmla="*/ 2649268 h 35640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564000" h="3564000" stroke="0">
                    <a:moveTo>
                      <a:pt x="1782000" y="0"/>
                    </a:moveTo>
                    <a:cubicBezTo>
                      <a:pt x="2413776" y="0"/>
                      <a:pt x="2998324" y="334512"/>
                      <a:pt x="3318391" y="879212"/>
                    </a:cubicBezTo>
                    <a:cubicBezTo>
                      <a:pt x="3638458" y="1423912"/>
                      <a:pt x="3646192" y="2097362"/>
                      <a:pt x="3338717" y="2649268"/>
                    </a:cubicBezTo>
                    <a:lnTo>
                      <a:pt x="1782000" y="1782000"/>
                    </a:lnTo>
                    <a:lnTo>
                      <a:pt x="1782000" y="0"/>
                    </a:lnTo>
                    <a:close/>
                  </a:path>
                  <a:path w="3564000" h="3564000" fill="none">
                    <a:moveTo>
                      <a:pt x="1782000" y="0"/>
                    </a:moveTo>
                    <a:cubicBezTo>
                      <a:pt x="2413776" y="0"/>
                      <a:pt x="2998324" y="334512"/>
                      <a:pt x="3318391" y="879212"/>
                    </a:cubicBezTo>
                    <a:cubicBezTo>
                      <a:pt x="3638458" y="1423912"/>
                      <a:pt x="3646192" y="2097362"/>
                      <a:pt x="3338717" y="2649268"/>
                    </a:cubicBezTo>
                  </a:path>
                </a:pathLst>
              </a:custGeom>
              <a:noFill/>
              <a:ln w="6350">
                <a:solidFill>
                  <a:schemeClr val="bg1">
                    <a:alpha val="52156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3323" name="弧形 19"/>
              <p:cNvSpPr>
                <a:spLocks noChangeArrowheads="1"/>
              </p:cNvSpPr>
              <p:nvPr/>
            </p:nvSpPr>
            <p:spPr bwMode="auto">
              <a:xfrm rot="5709083">
                <a:off x="10350" y="6271"/>
                <a:ext cx="3564000" cy="3564000"/>
              </a:xfrm>
              <a:custGeom>
                <a:avLst/>
                <a:gdLst>
                  <a:gd name="T0" fmla="*/ 1782000 w 3564000"/>
                  <a:gd name="T1" fmla="*/ 0 h 3564000"/>
                  <a:gd name="T2" fmla="*/ 3162262 w 3564000"/>
                  <a:gd name="T3" fmla="*/ 654880 h 3564000"/>
                  <a:gd name="T4" fmla="*/ 1782000 w 3564000"/>
                  <a:gd name="T5" fmla="*/ 1782000 h 3564000"/>
                  <a:gd name="T6" fmla="*/ 1782000 w 3564000"/>
                  <a:gd name="T7" fmla="*/ 0 h 3564000"/>
                  <a:gd name="T8" fmla="*/ 1782000 w 3564000"/>
                  <a:gd name="T9" fmla="*/ 0 h 3564000"/>
                  <a:gd name="T10" fmla="*/ 3162262 w 3564000"/>
                  <a:gd name="T11" fmla="*/ 654880 h 35640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564000" h="3564000" stroke="0">
                    <a:moveTo>
                      <a:pt x="1782000" y="0"/>
                    </a:moveTo>
                    <a:cubicBezTo>
                      <a:pt x="2317073" y="0"/>
                      <a:pt x="2823827" y="240435"/>
                      <a:pt x="3162262" y="654880"/>
                    </a:cubicBezTo>
                    <a:lnTo>
                      <a:pt x="1782000" y="1782000"/>
                    </a:lnTo>
                    <a:lnTo>
                      <a:pt x="1782000" y="0"/>
                    </a:lnTo>
                    <a:close/>
                  </a:path>
                  <a:path w="3564000" h="3564000" fill="none">
                    <a:moveTo>
                      <a:pt x="1782000" y="0"/>
                    </a:moveTo>
                    <a:cubicBezTo>
                      <a:pt x="2317073" y="0"/>
                      <a:pt x="2823827" y="240435"/>
                      <a:pt x="3162262" y="654880"/>
                    </a:cubicBezTo>
                  </a:path>
                </a:pathLst>
              </a:custGeom>
              <a:noFill/>
              <a:ln w="6350">
                <a:solidFill>
                  <a:schemeClr val="bg1">
                    <a:alpha val="52156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3324" name="弧形 20"/>
              <p:cNvSpPr>
                <a:spLocks noChangeArrowheads="1"/>
              </p:cNvSpPr>
              <p:nvPr/>
            </p:nvSpPr>
            <p:spPr bwMode="auto">
              <a:xfrm rot="9295065">
                <a:off x="42098" y="6272"/>
                <a:ext cx="3564000" cy="3564000"/>
              </a:xfrm>
              <a:custGeom>
                <a:avLst/>
                <a:gdLst>
                  <a:gd name="T0" fmla="*/ 1782000 w 3564000"/>
                  <a:gd name="T1" fmla="*/ 0 h 3564000"/>
                  <a:gd name="T2" fmla="*/ 3404808 w 3564000"/>
                  <a:gd name="T3" fmla="*/ 1045781 h 3564000"/>
                  <a:gd name="T4" fmla="*/ 1782000 w 3564000"/>
                  <a:gd name="T5" fmla="*/ 1782000 h 3564000"/>
                  <a:gd name="T6" fmla="*/ 1782000 w 3564000"/>
                  <a:gd name="T7" fmla="*/ 0 h 3564000"/>
                  <a:gd name="T8" fmla="*/ 1782000 w 3564000"/>
                  <a:gd name="T9" fmla="*/ 0 h 3564000"/>
                  <a:gd name="T10" fmla="*/ 3404808 w 3564000"/>
                  <a:gd name="T11" fmla="*/ 1045781 h 35640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564000" h="3564000" stroke="0">
                    <a:moveTo>
                      <a:pt x="1782000" y="0"/>
                    </a:moveTo>
                    <a:cubicBezTo>
                      <a:pt x="2481268" y="0"/>
                      <a:pt x="3115911" y="408981"/>
                      <a:pt x="3404808" y="1045781"/>
                    </a:cubicBezTo>
                    <a:lnTo>
                      <a:pt x="1782000" y="1782000"/>
                    </a:lnTo>
                    <a:lnTo>
                      <a:pt x="1782000" y="0"/>
                    </a:lnTo>
                    <a:close/>
                  </a:path>
                  <a:path w="3564000" h="3564000" fill="none">
                    <a:moveTo>
                      <a:pt x="1782000" y="0"/>
                    </a:moveTo>
                    <a:cubicBezTo>
                      <a:pt x="2481268" y="0"/>
                      <a:pt x="3115911" y="408981"/>
                      <a:pt x="3404808" y="1045781"/>
                    </a:cubicBezTo>
                  </a:path>
                </a:pathLst>
              </a:custGeom>
              <a:noFill/>
              <a:ln w="6350">
                <a:solidFill>
                  <a:schemeClr val="bg1">
                    <a:alpha val="52156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zh-CN" altLang="en-US"/>
              </a:p>
            </p:txBody>
          </p:sp>
        </p:grpSp>
        <p:sp>
          <p:nvSpPr>
            <p:cNvPr id="13325" name="椭圆 153"/>
            <p:cNvSpPr>
              <a:spLocks noChangeArrowheads="1"/>
            </p:cNvSpPr>
            <p:nvPr/>
          </p:nvSpPr>
          <p:spPr bwMode="auto">
            <a:xfrm>
              <a:off x="0" y="1955800"/>
              <a:ext cx="93077" cy="93077"/>
            </a:xfrm>
            <a:prstGeom prst="ellipse">
              <a:avLst/>
            </a:prstGeom>
            <a:solidFill>
              <a:schemeClr val="bg1">
                <a:alpha val="39999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3326" name="椭圆 154"/>
            <p:cNvSpPr>
              <a:spLocks noChangeArrowheads="1"/>
            </p:cNvSpPr>
            <p:nvPr/>
          </p:nvSpPr>
          <p:spPr bwMode="auto">
            <a:xfrm>
              <a:off x="95724" y="1351425"/>
              <a:ext cx="93077" cy="93077"/>
            </a:xfrm>
            <a:prstGeom prst="ellipse">
              <a:avLst/>
            </a:prstGeom>
            <a:solidFill>
              <a:schemeClr val="bg1">
                <a:alpha val="39999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3327" name="椭圆 155"/>
            <p:cNvSpPr>
              <a:spLocks noChangeArrowheads="1"/>
            </p:cNvSpPr>
            <p:nvPr/>
          </p:nvSpPr>
          <p:spPr bwMode="auto">
            <a:xfrm>
              <a:off x="373525" y="806210"/>
              <a:ext cx="93077" cy="93077"/>
            </a:xfrm>
            <a:prstGeom prst="ellipse">
              <a:avLst/>
            </a:prstGeom>
            <a:solidFill>
              <a:schemeClr val="bg1">
                <a:alpha val="39999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3328" name="椭圆 156"/>
            <p:cNvSpPr>
              <a:spLocks noChangeArrowheads="1"/>
            </p:cNvSpPr>
            <p:nvPr/>
          </p:nvSpPr>
          <p:spPr bwMode="auto">
            <a:xfrm>
              <a:off x="806210" y="373525"/>
              <a:ext cx="93077" cy="93077"/>
            </a:xfrm>
            <a:prstGeom prst="ellipse">
              <a:avLst/>
            </a:prstGeom>
            <a:solidFill>
              <a:schemeClr val="bg1">
                <a:alpha val="39999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3329" name="椭圆 157"/>
            <p:cNvSpPr>
              <a:spLocks noChangeArrowheads="1"/>
            </p:cNvSpPr>
            <p:nvPr/>
          </p:nvSpPr>
          <p:spPr bwMode="auto">
            <a:xfrm>
              <a:off x="1351425" y="95724"/>
              <a:ext cx="93077" cy="93077"/>
            </a:xfrm>
            <a:prstGeom prst="ellipse">
              <a:avLst/>
            </a:prstGeom>
            <a:solidFill>
              <a:schemeClr val="bg1">
                <a:alpha val="39999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3330" name="椭圆 158"/>
            <p:cNvSpPr>
              <a:spLocks noChangeArrowheads="1"/>
            </p:cNvSpPr>
            <p:nvPr/>
          </p:nvSpPr>
          <p:spPr bwMode="auto">
            <a:xfrm>
              <a:off x="1955800" y="0"/>
              <a:ext cx="93077" cy="93077"/>
            </a:xfrm>
            <a:prstGeom prst="ellipse">
              <a:avLst/>
            </a:prstGeom>
            <a:solidFill>
              <a:schemeClr val="bg1">
                <a:alpha val="39999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3331" name="椭圆 159"/>
            <p:cNvSpPr>
              <a:spLocks noChangeArrowheads="1"/>
            </p:cNvSpPr>
            <p:nvPr/>
          </p:nvSpPr>
          <p:spPr bwMode="auto">
            <a:xfrm>
              <a:off x="2560176" y="95724"/>
              <a:ext cx="93077" cy="93077"/>
            </a:xfrm>
            <a:prstGeom prst="ellipse">
              <a:avLst/>
            </a:prstGeom>
            <a:solidFill>
              <a:schemeClr val="bg1">
                <a:alpha val="39999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3332" name="椭圆 160"/>
            <p:cNvSpPr>
              <a:spLocks noChangeArrowheads="1"/>
            </p:cNvSpPr>
            <p:nvPr/>
          </p:nvSpPr>
          <p:spPr bwMode="auto">
            <a:xfrm>
              <a:off x="3105391" y="373525"/>
              <a:ext cx="93077" cy="93077"/>
            </a:xfrm>
            <a:prstGeom prst="ellipse">
              <a:avLst/>
            </a:prstGeom>
            <a:solidFill>
              <a:schemeClr val="bg1">
                <a:alpha val="39999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3333" name="椭圆 161"/>
            <p:cNvSpPr>
              <a:spLocks noChangeArrowheads="1"/>
            </p:cNvSpPr>
            <p:nvPr/>
          </p:nvSpPr>
          <p:spPr bwMode="auto">
            <a:xfrm>
              <a:off x="3538076" y="806210"/>
              <a:ext cx="93077" cy="93077"/>
            </a:xfrm>
            <a:prstGeom prst="ellipse">
              <a:avLst/>
            </a:prstGeom>
            <a:solidFill>
              <a:schemeClr val="bg1">
                <a:alpha val="39999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3334" name="椭圆 162"/>
            <p:cNvSpPr>
              <a:spLocks noChangeArrowheads="1"/>
            </p:cNvSpPr>
            <p:nvPr/>
          </p:nvSpPr>
          <p:spPr bwMode="auto">
            <a:xfrm>
              <a:off x="3815876" y="1351425"/>
              <a:ext cx="93077" cy="93077"/>
            </a:xfrm>
            <a:prstGeom prst="ellipse">
              <a:avLst/>
            </a:prstGeom>
            <a:solidFill>
              <a:schemeClr val="bg1">
                <a:alpha val="39999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3335" name="椭圆 163"/>
            <p:cNvSpPr>
              <a:spLocks noChangeArrowheads="1"/>
            </p:cNvSpPr>
            <p:nvPr/>
          </p:nvSpPr>
          <p:spPr bwMode="auto">
            <a:xfrm>
              <a:off x="3911600" y="1955800"/>
              <a:ext cx="93077" cy="93077"/>
            </a:xfrm>
            <a:prstGeom prst="ellipse">
              <a:avLst/>
            </a:prstGeom>
            <a:solidFill>
              <a:schemeClr val="bg1">
                <a:alpha val="39999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3336" name="椭圆 164"/>
            <p:cNvSpPr>
              <a:spLocks noChangeArrowheads="1"/>
            </p:cNvSpPr>
            <p:nvPr/>
          </p:nvSpPr>
          <p:spPr bwMode="auto">
            <a:xfrm>
              <a:off x="3815876" y="2560175"/>
              <a:ext cx="93077" cy="93077"/>
            </a:xfrm>
            <a:prstGeom prst="ellipse">
              <a:avLst/>
            </a:prstGeom>
            <a:solidFill>
              <a:schemeClr val="bg1">
                <a:alpha val="39999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3337" name="椭圆 165"/>
            <p:cNvSpPr>
              <a:spLocks noChangeArrowheads="1"/>
            </p:cNvSpPr>
            <p:nvPr/>
          </p:nvSpPr>
          <p:spPr bwMode="auto">
            <a:xfrm>
              <a:off x="3538076" y="3105391"/>
              <a:ext cx="93077" cy="93077"/>
            </a:xfrm>
            <a:prstGeom prst="ellipse">
              <a:avLst/>
            </a:prstGeom>
            <a:solidFill>
              <a:schemeClr val="bg1">
                <a:alpha val="39999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3338" name="椭圆 166"/>
            <p:cNvSpPr>
              <a:spLocks noChangeArrowheads="1"/>
            </p:cNvSpPr>
            <p:nvPr/>
          </p:nvSpPr>
          <p:spPr bwMode="auto">
            <a:xfrm>
              <a:off x="3105391" y="3538075"/>
              <a:ext cx="93077" cy="93077"/>
            </a:xfrm>
            <a:prstGeom prst="ellipse">
              <a:avLst/>
            </a:prstGeom>
            <a:solidFill>
              <a:schemeClr val="bg1">
                <a:alpha val="39999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3339" name="椭圆 167"/>
            <p:cNvSpPr>
              <a:spLocks noChangeArrowheads="1"/>
            </p:cNvSpPr>
            <p:nvPr/>
          </p:nvSpPr>
          <p:spPr bwMode="auto">
            <a:xfrm>
              <a:off x="2560176" y="3815876"/>
              <a:ext cx="93077" cy="93077"/>
            </a:xfrm>
            <a:prstGeom prst="ellipse">
              <a:avLst/>
            </a:prstGeom>
            <a:solidFill>
              <a:schemeClr val="bg1">
                <a:alpha val="39999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3340" name="椭圆 168"/>
            <p:cNvSpPr>
              <a:spLocks noChangeArrowheads="1"/>
            </p:cNvSpPr>
            <p:nvPr/>
          </p:nvSpPr>
          <p:spPr bwMode="auto">
            <a:xfrm>
              <a:off x="1955800" y="3911600"/>
              <a:ext cx="93077" cy="93077"/>
            </a:xfrm>
            <a:prstGeom prst="ellipse">
              <a:avLst/>
            </a:prstGeom>
            <a:solidFill>
              <a:schemeClr val="bg1">
                <a:alpha val="39999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3341" name="椭圆 169"/>
            <p:cNvSpPr>
              <a:spLocks noChangeArrowheads="1"/>
            </p:cNvSpPr>
            <p:nvPr/>
          </p:nvSpPr>
          <p:spPr bwMode="auto">
            <a:xfrm>
              <a:off x="1351425" y="3815876"/>
              <a:ext cx="93077" cy="93077"/>
            </a:xfrm>
            <a:prstGeom prst="ellipse">
              <a:avLst/>
            </a:prstGeom>
            <a:solidFill>
              <a:schemeClr val="bg1">
                <a:alpha val="39999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3342" name="椭圆 170"/>
            <p:cNvSpPr>
              <a:spLocks noChangeArrowheads="1"/>
            </p:cNvSpPr>
            <p:nvPr/>
          </p:nvSpPr>
          <p:spPr bwMode="auto">
            <a:xfrm>
              <a:off x="806210" y="3538075"/>
              <a:ext cx="93077" cy="93077"/>
            </a:xfrm>
            <a:prstGeom prst="ellipse">
              <a:avLst/>
            </a:prstGeom>
            <a:solidFill>
              <a:schemeClr val="bg1">
                <a:alpha val="39999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3343" name="椭圆 171"/>
            <p:cNvSpPr>
              <a:spLocks noChangeArrowheads="1"/>
            </p:cNvSpPr>
            <p:nvPr/>
          </p:nvSpPr>
          <p:spPr bwMode="auto">
            <a:xfrm>
              <a:off x="373525" y="3105391"/>
              <a:ext cx="93077" cy="93077"/>
            </a:xfrm>
            <a:prstGeom prst="ellipse">
              <a:avLst/>
            </a:prstGeom>
            <a:solidFill>
              <a:schemeClr val="bg1">
                <a:alpha val="39999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3344" name="椭圆 172"/>
            <p:cNvSpPr>
              <a:spLocks noChangeArrowheads="1"/>
            </p:cNvSpPr>
            <p:nvPr/>
          </p:nvSpPr>
          <p:spPr bwMode="auto">
            <a:xfrm>
              <a:off x="95724" y="2560175"/>
              <a:ext cx="93077" cy="93077"/>
            </a:xfrm>
            <a:prstGeom prst="ellipse">
              <a:avLst/>
            </a:prstGeom>
            <a:solidFill>
              <a:schemeClr val="bg1">
                <a:alpha val="39999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sp>
        <p:nvSpPr>
          <p:cNvPr id="13345" name="文本框 173"/>
          <p:cNvSpPr txBox="1">
            <a:spLocks noChangeArrowheads="1"/>
          </p:cNvSpPr>
          <p:nvPr/>
        </p:nvSpPr>
        <p:spPr bwMode="auto">
          <a:xfrm>
            <a:off x="2889250" y="1957388"/>
            <a:ext cx="1370013" cy="2647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16600" b="1">
                <a:solidFill>
                  <a:schemeClr val="bg1"/>
                </a:solidFill>
                <a:latin typeface="Arial" pitchFamily="34" charset="0"/>
                <a:ea typeface="微软雅黑" pitchFamily="34" charset="-122"/>
              </a:rPr>
              <a:t>1</a:t>
            </a:r>
            <a:endParaRPr lang="zh-CN" altLang="en-US" sz="16600" b="1">
              <a:solidFill>
                <a:schemeClr val="bg1"/>
              </a:solidFill>
              <a:latin typeface="Arial" pitchFamily="34" charset="0"/>
              <a:ea typeface="微软雅黑" pitchFamily="34" charset="-122"/>
            </a:endParaRPr>
          </a:p>
        </p:txBody>
      </p:sp>
      <p:sp>
        <p:nvSpPr>
          <p:cNvPr id="13346" name="文本框 174"/>
          <p:cNvSpPr txBox="1">
            <a:spLocks noChangeArrowheads="1"/>
          </p:cNvSpPr>
          <p:nvPr/>
        </p:nvSpPr>
        <p:spPr bwMode="auto">
          <a:xfrm>
            <a:off x="6421438" y="2709863"/>
            <a:ext cx="2954337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5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基本情况</a:t>
            </a:r>
          </a:p>
        </p:txBody>
      </p:sp>
      <p:sp>
        <p:nvSpPr>
          <p:cNvPr id="13347" name="矩形 175"/>
          <p:cNvSpPr>
            <a:spLocks noChangeArrowheads="1"/>
          </p:cNvSpPr>
          <p:nvPr/>
        </p:nvSpPr>
        <p:spPr bwMode="auto">
          <a:xfrm>
            <a:off x="6481763" y="3633788"/>
            <a:ext cx="23717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2400" b="1">
                <a:solidFill>
                  <a:schemeClr val="bg1"/>
                </a:solidFill>
                <a:latin typeface="Arial" pitchFamily="34" charset="0"/>
                <a:ea typeface="微软雅黑" pitchFamily="34" charset="-122"/>
              </a:rPr>
              <a:t>Basic situation</a:t>
            </a:r>
            <a:endParaRPr lang="zh-CN" altLang="en-US" sz="2400" b="1">
              <a:solidFill>
                <a:schemeClr val="bg1"/>
              </a:solidFill>
              <a:latin typeface="Arial" pitchFamily="34" charset="0"/>
              <a:ea typeface="微软雅黑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爱剪辑-大创汇报_ 00_00_05.60-00_00_45.60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50449" y="334063"/>
            <a:ext cx="10840825" cy="6151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317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7561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1" name="组合 1"/>
          <p:cNvGrpSpPr>
            <a:grpSpLocks/>
          </p:cNvGrpSpPr>
          <p:nvPr/>
        </p:nvGrpSpPr>
        <p:grpSpPr bwMode="auto">
          <a:xfrm>
            <a:off x="546100" y="393700"/>
            <a:ext cx="584200" cy="549275"/>
            <a:chOff x="0" y="0"/>
            <a:chExt cx="648285" cy="609713"/>
          </a:xfrm>
        </p:grpSpPr>
        <p:grpSp>
          <p:nvGrpSpPr>
            <p:cNvPr id="15362" name="组合 2"/>
            <p:cNvGrpSpPr>
              <a:grpSpLocks/>
            </p:cNvGrpSpPr>
            <p:nvPr/>
          </p:nvGrpSpPr>
          <p:grpSpPr bwMode="auto">
            <a:xfrm>
              <a:off x="0" y="0"/>
              <a:ext cx="432385" cy="432385"/>
              <a:chOff x="0" y="0"/>
              <a:chExt cx="4004677" cy="4004677"/>
            </a:xfrm>
          </p:grpSpPr>
          <p:grpSp>
            <p:nvGrpSpPr>
              <p:cNvPr id="15363" name="组合 55"/>
              <p:cNvGrpSpPr>
                <a:grpSpLocks/>
              </p:cNvGrpSpPr>
              <p:nvPr/>
            </p:nvGrpSpPr>
            <p:grpSpPr bwMode="auto">
              <a:xfrm>
                <a:off x="190939" y="246027"/>
                <a:ext cx="3606099" cy="3570272"/>
                <a:chOff x="0" y="0"/>
                <a:chExt cx="3606099" cy="3570272"/>
              </a:xfrm>
            </p:grpSpPr>
            <p:sp>
              <p:nvSpPr>
                <p:cNvPr id="15364" name="弧形 76"/>
                <p:cNvSpPr>
                  <a:spLocks noChangeArrowheads="1"/>
                </p:cNvSpPr>
                <p:nvPr/>
              </p:nvSpPr>
              <p:spPr bwMode="auto">
                <a:xfrm>
                  <a:off x="0" y="0"/>
                  <a:ext cx="3564000" cy="3564000"/>
                </a:xfrm>
                <a:custGeom>
                  <a:avLst/>
                  <a:gdLst>
                    <a:gd name="T0" fmla="*/ 1782000 w 3564000"/>
                    <a:gd name="T1" fmla="*/ 0 h 3564000"/>
                    <a:gd name="T2" fmla="*/ 3564000 w 3564000"/>
                    <a:gd name="T3" fmla="*/ 1782000 h 3564000"/>
                    <a:gd name="T4" fmla="*/ 1782000 w 3564000"/>
                    <a:gd name="T5" fmla="*/ 1782000 h 3564000"/>
                    <a:gd name="T6" fmla="*/ 1782000 w 3564000"/>
                    <a:gd name="T7" fmla="*/ 0 h 3564000"/>
                    <a:gd name="T8" fmla="*/ 1782000 w 3564000"/>
                    <a:gd name="T9" fmla="*/ 0 h 3564000"/>
                    <a:gd name="T10" fmla="*/ 3564000 w 3564000"/>
                    <a:gd name="T11" fmla="*/ 1782000 h 35640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564000" h="3564000" stroke="0">
                      <a:moveTo>
                        <a:pt x="1782000" y="0"/>
                      </a:moveTo>
                      <a:cubicBezTo>
                        <a:pt x="2766171" y="0"/>
                        <a:pt x="3564000" y="797829"/>
                        <a:pt x="3564000" y="1782000"/>
                      </a:cubicBezTo>
                      <a:lnTo>
                        <a:pt x="1782000" y="1782000"/>
                      </a:lnTo>
                      <a:lnTo>
                        <a:pt x="1782000" y="0"/>
                      </a:lnTo>
                      <a:close/>
                    </a:path>
                    <a:path w="3564000" h="3564000" fill="none">
                      <a:moveTo>
                        <a:pt x="1782000" y="0"/>
                      </a:moveTo>
                      <a:cubicBezTo>
                        <a:pt x="2766171" y="0"/>
                        <a:pt x="3564000" y="797829"/>
                        <a:pt x="3564000" y="1782000"/>
                      </a:cubicBezTo>
                    </a:path>
                  </a:pathLst>
                </a:custGeom>
                <a:noFill/>
                <a:ln w="6350">
                  <a:solidFill>
                    <a:schemeClr val="bg1">
                      <a:alpha val="52156"/>
                    </a:schemeClr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eaLnBrk="0" hangingPunct="0"/>
                  <a:endParaRPr lang="zh-CN" altLang="en-US"/>
                </a:p>
              </p:txBody>
            </p:sp>
            <p:sp>
              <p:nvSpPr>
                <p:cNvPr id="15365" name="弧形 77"/>
                <p:cNvSpPr>
                  <a:spLocks noChangeArrowheads="1"/>
                </p:cNvSpPr>
                <p:nvPr/>
              </p:nvSpPr>
              <p:spPr bwMode="auto">
                <a:xfrm rot="-7902423">
                  <a:off x="42099" y="0"/>
                  <a:ext cx="3564000" cy="3564000"/>
                </a:xfrm>
                <a:custGeom>
                  <a:avLst/>
                  <a:gdLst>
                    <a:gd name="T0" fmla="*/ 1782000 w 3564000"/>
                    <a:gd name="T1" fmla="*/ 0 h 3564000"/>
                    <a:gd name="T2" fmla="*/ 3318391 w 3564000"/>
                    <a:gd name="T3" fmla="*/ 879212 h 3564000"/>
                    <a:gd name="T4" fmla="*/ 3338717 w 3564000"/>
                    <a:gd name="T5" fmla="*/ 2649268 h 3564000"/>
                    <a:gd name="T6" fmla="*/ 1782000 w 3564000"/>
                    <a:gd name="T7" fmla="*/ 1782000 h 3564000"/>
                    <a:gd name="T8" fmla="*/ 1782000 w 3564000"/>
                    <a:gd name="T9" fmla="*/ 0 h 3564000"/>
                    <a:gd name="T10" fmla="*/ 1782000 w 3564000"/>
                    <a:gd name="T11" fmla="*/ 0 h 3564000"/>
                    <a:gd name="T12" fmla="*/ 3318391 w 3564000"/>
                    <a:gd name="T13" fmla="*/ 879212 h 3564000"/>
                    <a:gd name="T14" fmla="*/ 3338717 w 3564000"/>
                    <a:gd name="T15" fmla="*/ 2649268 h 35640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3564000" h="3564000" stroke="0">
                      <a:moveTo>
                        <a:pt x="1782000" y="0"/>
                      </a:moveTo>
                      <a:cubicBezTo>
                        <a:pt x="2413776" y="0"/>
                        <a:pt x="2998324" y="334512"/>
                        <a:pt x="3318391" y="879212"/>
                      </a:cubicBezTo>
                      <a:cubicBezTo>
                        <a:pt x="3638458" y="1423912"/>
                        <a:pt x="3646192" y="2097362"/>
                        <a:pt x="3338717" y="2649268"/>
                      </a:cubicBezTo>
                      <a:lnTo>
                        <a:pt x="1782000" y="1782000"/>
                      </a:lnTo>
                      <a:lnTo>
                        <a:pt x="1782000" y="0"/>
                      </a:lnTo>
                      <a:close/>
                    </a:path>
                    <a:path w="3564000" h="3564000" fill="none">
                      <a:moveTo>
                        <a:pt x="1782000" y="0"/>
                      </a:moveTo>
                      <a:cubicBezTo>
                        <a:pt x="2413776" y="0"/>
                        <a:pt x="2998324" y="334512"/>
                        <a:pt x="3318391" y="879212"/>
                      </a:cubicBezTo>
                      <a:cubicBezTo>
                        <a:pt x="3638458" y="1423912"/>
                        <a:pt x="3646192" y="2097362"/>
                        <a:pt x="3338717" y="2649268"/>
                      </a:cubicBezTo>
                    </a:path>
                  </a:pathLst>
                </a:custGeom>
                <a:noFill/>
                <a:ln w="6350">
                  <a:solidFill>
                    <a:schemeClr val="bg1">
                      <a:alpha val="52156"/>
                    </a:schemeClr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eaLnBrk="0" hangingPunct="0"/>
                  <a:endParaRPr lang="zh-CN" altLang="en-US"/>
                </a:p>
              </p:txBody>
            </p:sp>
            <p:sp>
              <p:nvSpPr>
                <p:cNvPr id="15366" name="弧形 78"/>
                <p:cNvSpPr>
                  <a:spLocks noChangeArrowheads="1"/>
                </p:cNvSpPr>
                <p:nvPr/>
              </p:nvSpPr>
              <p:spPr bwMode="auto">
                <a:xfrm rot="5709083">
                  <a:off x="10350" y="6271"/>
                  <a:ext cx="3564000" cy="3564000"/>
                </a:xfrm>
                <a:custGeom>
                  <a:avLst/>
                  <a:gdLst>
                    <a:gd name="T0" fmla="*/ 1782000 w 3564000"/>
                    <a:gd name="T1" fmla="*/ 0 h 3564000"/>
                    <a:gd name="T2" fmla="*/ 3162262 w 3564000"/>
                    <a:gd name="T3" fmla="*/ 654880 h 3564000"/>
                    <a:gd name="T4" fmla="*/ 1782000 w 3564000"/>
                    <a:gd name="T5" fmla="*/ 1782000 h 3564000"/>
                    <a:gd name="T6" fmla="*/ 1782000 w 3564000"/>
                    <a:gd name="T7" fmla="*/ 0 h 3564000"/>
                    <a:gd name="T8" fmla="*/ 1782000 w 3564000"/>
                    <a:gd name="T9" fmla="*/ 0 h 3564000"/>
                    <a:gd name="T10" fmla="*/ 3162262 w 3564000"/>
                    <a:gd name="T11" fmla="*/ 654880 h 35640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564000" h="3564000" stroke="0">
                      <a:moveTo>
                        <a:pt x="1782000" y="0"/>
                      </a:moveTo>
                      <a:cubicBezTo>
                        <a:pt x="2317073" y="0"/>
                        <a:pt x="2823827" y="240435"/>
                        <a:pt x="3162262" y="654880"/>
                      </a:cubicBezTo>
                      <a:lnTo>
                        <a:pt x="1782000" y="1782000"/>
                      </a:lnTo>
                      <a:lnTo>
                        <a:pt x="1782000" y="0"/>
                      </a:lnTo>
                      <a:close/>
                    </a:path>
                    <a:path w="3564000" h="3564000" fill="none">
                      <a:moveTo>
                        <a:pt x="1782000" y="0"/>
                      </a:moveTo>
                      <a:cubicBezTo>
                        <a:pt x="2317073" y="0"/>
                        <a:pt x="2823827" y="240435"/>
                        <a:pt x="3162262" y="654880"/>
                      </a:cubicBezTo>
                    </a:path>
                  </a:pathLst>
                </a:custGeom>
                <a:noFill/>
                <a:ln w="6350">
                  <a:solidFill>
                    <a:schemeClr val="bg1">
                      <a:alpha val="52156"/>
                    </a:schemeClr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eaLnBrk="0" hangingPunct="0"/>
                  <a:endParaRPr lang="zh-CN" altLang="en-US"/>
                </a:p>
              </p:txBody>
            </p:sp>
            <p:sp>
              <p:nvSpPr>
                <p:cNvPr id="15367" name="弧形 79"/>
                <p:cNvSpPr>
                  <a:spLocks noChangeArrowheads="1"/>
                </p:cNvSpPr>
                <p:nvPr/>
              </p:nvSpPr>
              <p:spPr bwMode="auto">
                <a:xfrm rot="9295065">
                  <a:off x="42098" y="6272"/>
                  <a:ext cx="3564000" cy="3564000"/>
                </a:xfrm>
                <a:custGeom>
                  <a:avLst/>
                  <a:gdLst>
                    <a:gd name="T0" fmla="*/ 1782000 w 3564000"/>
                    <a:gd name="T1" fmla="*/ 0 h 3564000"/>
                    <a:gd name="T2" fmla="*/ 3404808 w 3564000"/>
                    <a:gd name="T3" fmla="*/ 1045781 h 3564000"/>
                    <a:gd name="T4" fmla="*/ 1782000 w 3564000"/>
                    <a:gd name="T5" fmla="*/ 1782000 h 3564000"/>
                    <a:gd name="T6" fmla="*/ 1782000 w 3564000"/>
                    <a:gd name="T7" fmla="*/ 0 h 3564000"/>
                    <a:gd name="T8" fmla="*/ 1782000 w 3564000"/>
                    <a:gd name="T9" fmla="*/ 0 h 3564000"/>
                    <a:gd name="T10" fmla="*/ 3404808 w 3564000"/>
                    <a:gd name="T11" fmla="*/ 1045781 h 35640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564000" h="3564000" stroke="0">
                      <a:moveTo>
                        <a:pt x="1782000" y="0"/>
                      </a:moveTo>
                      <a:cubicBezTo>
                        <a:pt x="2481268" y="0"/>
                        <a:pt x="3115911" y="408981"/>
                        <a:pt x="3404808" y="1045781"/>
                      </a:cubicBezTo>
                      <a:lnTo>
                        <a:pt x="1782000" y="1782000"/>
                      </a:lnTo>
                      <a:lnTo>
                        <a:pt x="1782000" y="0"/>
                      </a:lnTo>
                      <a:close/>
                    </a:path>
                    <a:path w="3564000" h="3564000" fill="none">
                      <a:moveTo>
                        <a:pt x="1782000" y="0"/>
                      </a:moveTo>
                      <a:cubicBezTo>
                        <a:pt x="2481268" y="0"/>
                        <a:pt x="3115911" y="408981"/>
                        <a:pt x="3404808" y="1045781"/>
                      </a:cubicBezTo>
                    </a:path>
                  </a:pathLst>
                </a:custGeom>
                <a:noFill/>
                <a:ln w="6350">
                  <a:solidFill>
                    <a:schemeClr val="bg1">
                      <a:alpha val="52156"/>
                    </a:schemeClr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eaLnBrk="0" hangingPunct="0"/>
                  <a:endParaRPr lang="zh-CN" altLang="en-US"/>
                </a:p>
              </p:txBody>
            </p:sp>
          </p:grpSp>
          <p:sp>
            <p:nvSpPr>
              <p:cNvPr id="15368" name="椭圆 56"/>
              <p:cNvSpPr>
                <a:spLocks noChangeArrowheads="1"/>
              </p:cNvSpPr>
              <p:nvPr/>
            </p:nvSpPr>
            <p:spPr bwMode="auto">
              <a:xfrm>
                <a:off x="0" y="1955800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5369" name="椭圆 57"/>
              <p:cNvSpPr>
                <a:spLocks noChangeArrowheads="1"/>
              </p:cNvSpPr>
              <p:nvPr/>
            </p:nvSpPr>
            <p:spPr bwMode="auto">
              <a:xfrm>
                <a:off x="95724" y="135142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5370" name="椭圆 58"/>
              <p:cNvSpPr>
                <a:spLocks noChangeArrowheads="1"/>
              </p:cNvSpPr>
              <p:nvPr/>
            </p:nvSpPr>
            <p:spPr bwMode="auto">
              <a:xfrm>
                <a:off x="373525" y="806210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5371" name="椭圆 59"/>
              <p:cNvSpPr>
                <a:spLocks noChangeArrowheads="1"/>
              </p:cNvSpPr>
              <p:nvPr/>
            </p:nvSpPr>
            <p:spPr bwMode="auto">
              <a:xfrm>
                <a:off x="806210" y="37352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5372" name="椭圆 60"/>
              <p:cNvSpPr>
                <a:spLocks noChangeArrowheads="1"/>
              </p:cNvSpPr>
              <p:nvPr/>
            </p:nvSpPr>
            <p:spPr bwMode="auto">
              <a:xfrm>
                <a:off x="1351425" y="95724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5373" name="椭圆 61"/>
              <p:cNvSpPr>
                <a:spLocks noChangeArrowheads="1"/>
              </p:cNvSpPr>
              <p:nvPr/>
            </p:nvSpPr>
            <p:spPr bwMode="auto">
              <a:xfrm>
                <a:off x="1955800" y="0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5374" name="椭圆 62"/>
              <p:cNvSpPr>
                <a:spLocks noChangeArrowheads="1"/>
              </p:cNvSpPr>
              <p:nvPr/>
            </p:nvSpPr>
            <p:spPr bwMode="auto">
              <a:xfrm>
                <a:off x="2560176" y="95724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5375" name="椭圆 63"/>
              <p:cNvSpPr>
                <a:spLocks noChangeArrowheads="1"/>
              </p:cNvSpPr>
              <p:nvPr/>
            </p:nvSpPr>
            <p:spPr bwMode="auto">
              <a:xfrm>
                <a:off x="3105391" y="37352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5376" name="椭圆 64"/>
              <p:cNvSpPr>
                <a:spLocks noChangeArrowheads="1"/>
              </p:cNvSpPr>
              <p:nvPr/>
            </p:nvSpPr>
            <p:spPr bwMode="auto">
              <a:xfrm>
                <a:off x="3538076" y="806210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5377" name="椭圆 65"/>
              <p:cNvSpPr>
                <a:spLocks noChangeArrowheads="1"/>
              </p:cNvSpPr>
              <p:nvPr/>
            </p:nvSpPr>
            <p:spPr bwMode="auto">
              <a:xfrm>
                <a:off x="3815876" y="135142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5378" name="椭圆 66"/>
              <p:cNvSpPr>
                <a:spLocks noChangeArrowheads="1"/>
              </p:cNvSpPr>
              <p:nvPr/>
            </p:nvSpPr>
            <p:spPr bwMode="auto">
              <a:xfrm>
                <a:off x="3911600" y="1955800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5379" name="椭圆 67"/>
              <p:cNvSpPr>
                <a:spLocks noChangeArrowheads="1"/>
              </p:cNvSpPr>
              <p:nvPr/>
            </p:nvSpPr>
            <p:spPr bwMode="auto">
              <a:xfrm>
                <a:off x="3815876" y="256017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5380" name="椭圆 68"/>
              <p:cNvSpPr>
                <a:spLocks noChangeArrowheads="1"/>
              </p:cNvSpPr>
              <p:nvPr/>
            </p:nvSpPr>
            <p:spPr bwMode="auto">
              <a:xfrm>
                <a:off x="3538076" y="3105391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5381" name="椭圆 69"/>
              <p:cNvSpPr>
                <a:spLocks noChangeArrowheads="1"/>
              </p:cNvSpPr>
              <p:nvPr/>
            </p:nvSpPr>
            <p:spPr bwMode="auto">
              <a:xfrm>
                <a:off x="3105391" y="353807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5382" name="椭圆 70"/>
              <p:cNvSpPr>
                <a:spLocks noChangeArrowheads="1"/>
              </p:cNvSpPr>
              <p:nvPr/>
            </p:nvSpPr>
            <p:spPr bwMode="auto">
              <a:xfrm>
                <a:off x="2560176" y="3815876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5383" name="椭圆 71"/>
              <p:cNvSpPr>
                <a:spLocks noChangeArrowheads="1"/>
              </p:cNvSpPr>
              <p:nvPr/>
            </p:nvSpPr>
            <p:spPr bwMode="auto">
              <a:xfrm>
                <a:off x="1955800" y="3911600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5384" name="椭圆 72"/>
              <p:cNvSpPr>
                <a:spLocks noChangeArrowheads="1"/>
              </p:cNvSpPr>
              <p:nvPr/>
            </p:nvSpPr>
            <p:spPr bwMode="auto">
              <a:xfrm>
                <a:off x="1351425" y="3815876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5385" name="椭圆 73"/>
              <p:cNvSpPr>
                <a:spLocks noChangeArrowheads="1"/>
              </p:cNvSpPr>
              <p:nvPr/>
            </p:nvSpPr>
            <p:spPr bwMode="auto">
              <a:xfrm>
                <a:off x="806210" y="353807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5386" name="椭圆 74"/>
              <p:cNvSpPr>
                <a:spLocks noChangeArrowheads="1"/>
              </p:cNvSpPr>
              <p:nvPr/>
            </p:nvSpPr>
            <p:spPr bwMode="auto">
              <a:xfrm>
                <a:off x="373525" y="3105391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5387" name="椭圆 75"/>
              <p:cNvSpPr>
                <a:spLocks noChangeArrowheads="1"/>
              </p:cNvSpPr>
              <p:nvPr/>
            </p:nvSpPr>
            <p:spPr bwMode="auto">
              <a:xfrm>
                <a:off x="95724" y="256017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en-US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15388" name="组合 3"/>
            <p:cNvGrpSpPr>
              <a:grpSpLocks/>
            </p:cNvGrpSpPr>
            <p:nvPr/>
          </p:nvGrpSpPr>
          <p:grpSpPr bwMode="auto">
            <a:xfrm>
              <a:off x="215900" y="0"/>
              <a:ext cx="432385" cy="432385"/>
              <a:chOff x="0" y="0"/>
              <a:chExt cx="4004677" cy="4004677"/>
            </a:xfrm>
          </p:grpSpPr>
          <p:grpSp>
            <p:nvGrpSpPr>
              <p:cNvPr id="15389" name="组合 30"/>
              <p:cNvGrpSpPr>
                <a:grpSpLocks/>
              </p:cNvGrpSpPr>
              <p:nvPr/>
            </p:nvGrpSpPr>
            <p:grpSpPr bwMode="auto">
              <a:xfrm>
                <a:off x="190939" y="246027"/>
                <a:ext cx="3606099" cy="3570272"/>
                <a:chOff x="0" y="0"/>
                <a:chExt cx="3606099" cy="3570272"/>
              </a:xfrm>
            </p:grpSpPr>
            <p:sp>
              <p:nvSpPr>
                <p:cNvPr id="15390" name="弧形 51"/>
                <p:cNvSpPr>
                  <a:spLocks noChangeArrowheads="1"/>
                </p:cNvSpPr>
                <p:nvPr/>
              </p:nvSpPr>
              <p:spPr bwMode="auto">
                <a:xfrm>
                  <a:off x="0" y="0"/>
                  <a:ext cx="3564000" cy="3564000"/>
                </a:xfrm>
                <a:custGeom>
                  <a:avLst/>
                  <a:gdLst>
                    <a:gd name="T0" fmla="*/ 1782000 w 3564000"/>
                    <a:gd name="T1" fmla="*/ 0 h 3564000"/>
                    <a:gd name="T2" fmla="*/ 3564000 w 3564000"/>
                    <a:gd name="T3" fmla="*/ 1782000 h 3564000"/>
                    <a:gd name="T4" fmla="*/ 1782000 w 3564000"/>
                    <a:gd name="T5" fmla="*/ 1782000 h 3564000"/>
                    <a:gd name="T6" fmla="*/ 1782000 w 3564000"/>
                    <a:gd name="T7" fmla="*/ 0 h 3564000"/>
                    <a:gd name="T8" fmla="*/ 1782000 w 3564000"/>
                    <a:gd name="T9" fmla="*/ 0 h 3564000"/>
                    <a:gd name="T10" fmla="*/ 3564000 w 3564000"/>
                    <a:gd name="T11" fmla="*/ 1782000 h 35640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564000" h="3564000" stroke="0">
                      <a:moveTo>
                        <a:pt x="1782000" y="0"/>
                      </a:moveTo>
                      <a:cubicBezTo>
                        <a:pt x="2766171" y="0"/>
                        <a:pt x="3564000" y="797829"/>
                        <a:pt x="3564000" y="1782000"/>
                      </a:cubicBezTo>
                      <a:lnTo>
                        <a:pt x="1782000" y="1782000"/>
                      </a:lnTo>
                      <a:lnTo>
                        <a:pt x="1782000" y="0"/>
                      </a:lnTo>
                      <a:close/>
                    </a:path>
                    <a:path w="3564000" h="3564000" fill="none">
                      <a:moveTo>
                        <a:pt x="1782000" y="0"/>
                      </a:moveTo>
                      <a:cubicBezTo>
                        <a:pt x="2766171" y="0"/>
                        <a:pt x="3564000" y="797829"/>
                        <a:pt x="3564000" y="1782000"/>
                      </a:cubicBezTo>
                    </a:path>
                  </a:pathLst>
                </a:custGeom>
                <a:noFill/>
                <a:ln w="6350">
                  <a:solidFill>
                    <a:schemeClr val="bg1">
                      <a:alpha val="52156"/>
                    </a:schemeClr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eaLnBrk="0" hangingPunct="0"/>
                  <a:endParaRPr lang="zh-CN" altLang="en-US"/>
                </a:p>
              </p:txBody>
            </p:sp>
            <p:sp>
              <p:nvSpPr>
                <p:cNvPr id="15391" name="弧形 52"/>
                <p:cNvSpPr>
                  <a:spLocks noChangeArrowheads="1"/>
                </p:cNvSpPr>
                <p:nvPr/>
              </p:nvSpPr>
              <p:spPr bwMode="auto">
                <a:xfrm rot="-7902423">
                  <a:off x="42099" y="0"/>
                  <a:ext cx="3564000" cy="3564000"/>
                </a:xfrm>
                <a:custGeom>
                  <a:avLst/>
                  <a:gdLst>
                    <a:gd name="T0" fmla="*/ 1782000 w 3564000"/>
                    <a:gd name="T1" fmla="*/ 0 h 3564000"/>
                    <a:gd name="T2" fmla="*/ 3318391 w 3564000"/>
                    <a:gd name="T3" fmla="*/ 879212 h 3564000"/>
                    <a:gd name="T4" fmla="*/ 3338717 w 3564000"/>
                    <a:gd name="T5" fmla="*/ 2649268 h 3564000"/>
                    <a:gd name="T6" fmla="*/ 1782000 w 3564000"/>
                    <a:gd name="T7" fmla="*/ 1782000 h 3564000"/>
                    <a:gd name="T8" fmla="*/ 1782000 w 3564000"/>
                    <a:gd name="T9" fmla="*/ 0 h 3564000"/>
                    <a:gd name="T10" fmla="*/ 1782000 w 3564000"/>
                    <a:gd name="T11" fmla="*/ 0 h 3564000"/>
                    <a:gd name="T12" fmla="*/ 3318391 w 3564000"/>
                    <a:gd name="T13" fmla="*/ 879212 h 3564000"/>
                    <a:gd name="T14" fmla="*/ 3338717 w 3564000"/>
                    <a:gd name="T15" fmla="*/ 2649268 h 35640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3564000" h="3564000" stroke="0">
                      <a:moveTo>
                        <a:pt x="1782000" y="0"/>
                      </a:moveTo>
                      <a:cubicBezTo>
                        <a:pt x="2413776" y="0"/>
                        <a:pt x="2998324" y="334512"/>
                        <a:pt x="3318391" y="879212"/>
                      </a:cubicBezTo>
                      <a:cubicBezTo>
                        <a:pt x="3638458" y="1423912"/>
                        <a:pt x="3646192" y="2097362"/>
                        <a:pt x="3338717" y="2649268"/>
                      </a:cubicBezTo>
                      <a:lnTo>
                        <a:pt x="1782000" y="1782000"/>
                      </a:lnTo>
                      <a:lnTo>
                        <a:pt x="1782000" y="0"/>
                      </a:lnTo>
                      <a:close/>
                    </a:path>
                    <a:path w="3564000" h="3564000" fill="none">
                      <a:moveTo>
                        <a:pt x="1782000" y="0"/>
                      </a:moveTo>
                      <a:cubicBezTo>
                        <a:pt x="2413776" y="0"/>
                        <a:pt x="2998324" y="334512"/>
                        <a:pt x="3318391" y="879212"/>
                      </a:cubicBezTo>
                      <a:cubicBezTo>
                        <a:pt x="3638458" y="1423912"/>
                        <a:pt x="3646192" y="2097362"/>
                        <a:pt x="3338717" y="2649268"/>
                      </a:cubicBezTo>
                    </a:path>
                  </a:pathLst>
                </a:custGeom>
                <a:noFill/>
                <a:ln w="6350">
                  <a:solidFill>
                    <a:schemeClr val="bg1">
                      <a:alpha val="52156"/>
                    </a:schemeClr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eaLnBrk="0" hangingPunct="0"/>
                  <a:endParaRPr lang="zh-CN" altLang="en-US"/>
                </a:p>
              </p:txBody>
            </p:sp>
            <p:sp>
              <p:nvSpPr>
                <p:cNvPr id="15392" name="弧形 53"/>
                <p:cNvSpPr>
                  <a:spLocks noChangeArrowheads="1"/>
                </p:cNvSpPr>
                <p:nvPr/>
              </p:nvSpPr>
              <p:spPr bwMode="auto">
                <a:xfrm rot="5709083">
                  <a:off x="10350" y="6271"/>
                  <a:ext cx="3564000" cy="3564000"/>
                </a:xfrm>
                <a:custGeom>
                  <a:avLst/>
                  <a:gdLst>
                    <a:gd name="T0" fmla="*/ 1782000 w 3564000"/>
                    <a:gd name="T1" fmla="*/ 0 h 3564000"/>
                    <a:gd name="T2" fmla="*/ 3162262 w 3564000"/>
                    <a:gd name="T3" fmla="*/ 654880 h 3564000"/>
                    <a:gd name="T4" fmla="*/ 1782000 w 3564000"/>
                    <a:gd name="T5" fmla="*/ 1782000 h 3564000"/>
                    <a:gd name="T6" fmla="*/ 1782000 w 3564000"/>
                    <a:gd name="T7" fmla="*/ 0 h 3564000"/>
                    <a:gd name="T8" fmla="*/ 1782000 w 3564000"/>
                    <a:gd name="T9" fmla="*/ 0 h 3564000"/>
                    <a:gd name="T10" fmla="*/ 3162262 w 3564000"/>
                    <a:gd name="T11" fmla="*/ 654880 h 35640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564000" h="3564000" stroke="0">
                      <a:moveTo>
                        <a:pt x="1782000" y="0"/>
                      </a:moveTo>
                      <a:cubicBezTo>
                        <a:pt x="2317073" y="0"/>
                        <a:pt x="2823827" y="240435"/>
                        <a:pt x="3162262" y="654880"/>
                      </a:cubicBezTo>
                      <a:lnTo>
                        <a:pt x="1782000" y="1782000"/>
                      </a:lnTo>
                      <a:lnTo>
                        <a:pt x="1782000" y="0"/>
                      </a:lnTo>
                      <a:close/>
                    </a:path>
                    <a:path w="3564000" h="3564000" fill="none">
                      <a:moveTo>
                        <a:pt x="1782000" y="0"/>
                      </a:moveTo>
                      <a:cubicBezTo>
                        <a:pt x="2317073" y="0"/>
                        <a:pt x="2823827" y="240435"/>
                        <a:pt x="3162262" y="654880"/>
                      </a:cubicBezTo>
                    </a:path>
                  </a:pathLst>
                </a:custGeom>
                <a:noFill/>
                <a:ln w="6350">
                  <a:solidFill>
                    <a:schemeClr val="bg1">
                      <a:alpha val="52156"/>
                    </a:schemeClr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eaLnBrk="0" hangingPunct="0"/>
                  <a:endParaRPr lang="zh-CN" altLang="en-US"/>
                </a:p>
              </p:txBody>
            </p:sp>
            <p:sp>
              <p:nvSpPr>
                <p:cNvPr id="15393" name="弧形 54"/>
                <p:cNvSpPr>
                  <a:spLocks noChangeArrowheads="1"/>
                </p:cNvSpPr>
                <p:nvPr/>
              </p:nvSpPr>
              <p:spPr bwMode="auto">
                <a:xfrm rot="9295065">
                  <a:off x="42098" y="6272"/>
                  <a:ext cx="3564000" cy="3564000"/>
                </a:xfrm>
                <a:custGeom>
                  <a:avLst/>
                  <a:gdLst>
                    <a:gd name="T0" fmla="*/ 1782000 w 3564000"/>
                    <a:gd name="T1" fmla="*/ 0 h 3564000"/>
                    <a:gd name="T2" fmla="*/ 3404808 w 3564000"/>
                    <a:gd name="T3" fmla="*/ 1045781 h 3564000"/>
                    <a:gd name="T4" fmla="*/ 1782000 w 3564000"/>
                    <a:gd name="T5" fmla="*/ 1782000 h 3564000"/>
                    <a:gd name="T6" fmla="*/ 1782000 w 3564000"/>
                    <a:gd name="T7" fmla="*/ 0 h 3564000"/>
                    <a:gd name="T8" fmla="*/ 1782000 w 3564000"/>
                    <a:gd name="T9" fmla="*/ 0 h 3564000"/>
                    <a:gd name="T10" fmla="*/ 3404808 w 3564000"/>
                    <a:gd name="T11" fmla="*/ 1045781 h 35640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564000" h="3564000" stroke="0">
                      <a:moveTo>
                        <a:pt x="1782000" y="0"/>
                      </a:moveTo>
                      <a:cubicBezTo>
                        <a:pt x="2481268" y="0"/>
                        <a:pt x="3115911" y="408981"/>
                        <a:pt x="3404808" y="1045781"/>
                      </a:cubicBezTo>
                      <a:lnTo>
                        <a:pt x="1782000" y="1782000"/>
                      </a:lnTo>
                      <a:lnTo>
                        <a:pt x="1782000" y="0"/>
                      </a:lnTo>
                      <a:close/>
                    </a:path>
                    <a:path w="3564000" h="3564000" fill="none">
                      <a:moveTo>
                        <a:pt x="1782000" y="0"/>
                      </a:moveTo>
                      <a:cubicBezTo>
                        <a:pt x="2481268" y="0"/>
                        <a:pt x="3115911" y="408981"/>
                        <a:pt x="3404808" y="1045781"/>
                      </a:cubicBezTo>
                    </a:path>
                  </a:pathLst>
                </a:custGeom>
                <a:noFill/>
                <a:ln w="6350">
                  <a:solidFill>
                    <a:schemeClr val="bg1">
                      <a:alpha val="52156"/>
                    </a:schemeClr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eaLnBrk="0" hangingPunct="0"/>
                  <a:endParaRPr lang="zh-CN" altLang="en-US"/>
                </a:p>
              </p:txBody>
            </p:sp>
          </p:grpSp>
          <p:sp>
            <p:nvSpPr>
              <p:cNvPr id="15394" name="椭圆 31"/>
              <p:cNvSpPr>
                <a:spLocks noChangeArrowheads="1"/>
              </p:cNvSpPr>
              <p:nvPr/>
            </p:nvSpPr>
            <p:spPr bwMode="auto">
              <a:xfrm>
                <a:off x="0" y="1955800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5395" name="椭圆 32"/>
              <p:cNvSpPr>
                <a:spLocks noChangeArrowheads="1"/>
              </p:cNvSpPr>
              <p:nvPr/>
            </p:nvSpPr>
            <p:spPr bwMode="auto">
              <a:xfrm>
                <a:off x="95724" y="135142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5396" name="椭圆 33"/>
              <p:cNvSpPr>
                <a:spLocks noChangeArrowheads="1"/>
              </p:cNvSpPr>
              <p:nvPr/>
            </p:nvSpPr>
            <p:spPr bwMode="auto">
              <a:xfrm>
                <a:off x="373525" y="806210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5397" name="椭圆 34"/>
              <p:cNvSpPr>
                <a:spLocks noChangeArrowheads="1"/>
              </p:cNvSpPr>
              <p:nvPr/>
            </p:nvSpPr>
            <p:spPr bwMode="auto">
              <a:xfrm>
                <a:off x="806210" y="37352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5398" name="椭圆 35"/>
              <p:cNvSpPr>
                <a:spLocks noChangeArrowheads="1"/>
              </p:cNvSpPr>
              <p:nvPr/>
            </p:nvSpPr>
            <p:spPr bwMode="auto">
              <a:xfrm>
                <a:off x="1351425" y="95724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5399" name="椭圆 36"/>
              <p:cNvSpPr>
                <a:spLocks noChangeArrowheads="1"/>
              </p:cNvSpPr>
              <p:nvPr/>
            </p:nvSpPr>
            <p:spPr bwMode="auto">
              <a:xfrm>
                <a:off x="1955800" y="0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5400" name="椭圆 37"/>
              <p:cNvSpPr>
                <a:spLocks noChangeArrowheads="1"/>
              </p:cNvSpPr>
              <p:nvPr/>
            </p:nvSpPr>
            <p:spPr bwMode="auto">
              <a:xfrm>
                <a:off x="2560176" y="95724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5401" name="椭圆 38"/>
              <p:cNvSpPr>
                <a:spLocks noChangeArrowheads="1"/>
              </p:cNvSpPr>
              <p:nvPr/>
            </p:nvSpPr>
            <p:spPr bwMode="auto">
              <a:xfrm>
                <a:off x="3105391" y="37352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5402" name="椭圆 39"/>
              <p:cNvSpPr>
                <a:spLocks noChangeArrowheads="1"/>
              </p:cNvSpPr>
              <p:nvPr/>
            </p:nvSpPr>
            <p:spPr bwMode="auto">
              <a:xfrm>
                <a:off x="3538076" y="806210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5403" name="椭圆 40"/>
              <p:cNvSpPr>
                <a:spLocks noChangeArrowheads="1"/>
              </p:cNvSpPr>
              <p:nvPr/>
            </p:nvSpPr>
            <p:spPr bwMode="auto">
              <a:xfrm>
                <a:off x="3815876" y="135142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5404" name="椭圆 41"/>
              <p:cNvSpPr>
                <a:spLocks noChangeArrowheads="1"/>
              </p:cNvSpPr>
              <p:nvPr/>
            </p:nvSpPr>
            <p:spPr bwMode="auto">
              <a:xfrm>
                <a:off x="3911600" y="1955800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5405" name="椭圆 42"/>
              <p:cNvSpPr>
                <a:spLocks noChangeArrowheads="1"/>
              </p:cNvSpPr>
              <p:nvPr/>
            </p:nvSpPr>
            <p:spPr bwMode="auto">
              <a:xfrm>
                <a:off x="3815876" y="256017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5406" name="椭圆 43"/>
              <p:cNvSpPr>
                <a:spLocks noChangeArrowheads="1"/>
              </p:cNvSpPr>
              <p:nvPr/>
            </p:nvSpPr>
            <p:spPr bwMode="auto">
              <a:xfrm>
                <a:off x="3538076" y="3105391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5407" name="椭圆 44"/>
              <p:cNvSpPr>
                <a:spLocks noChangeArrowheads="1"/>
              </p:cNvSpPr>
              <p:nvPr/>
            </p:nvSpPr>
            <p:spPr bwMode="auto">
              <a:xfrm>
                <a:off x="3105391" y="353807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5408" name="椭圆 45"/>
              <p:cNvSpPr>
                <a:spLocks noChangeArrowheads="1"/>
              </p:cNvSpPr>
              <p:nvPr/>
            </p:nvSpPr>
            <p:spPr bwMode="auto">
              <a:xfrm>
                <a:off x="2560176" y="3815876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5409" name="椭圆 46"/>
              <p:cNvSpPr>
                <a:spLocks noChangeArrowheads="1"/>
              </p:cNvSpPr>
              <p:nvPr/>
            </p:nvSpPr>
            <p:spPr bwMode="auto">
              <a:xfrm>
                <a:off x="1955800" y="3911600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5410" name="椭圆 47"/>
              <p:cNvSpPr>
                <a:spLocks noChangeArrowheads="1"/>
              </p:cNvSpPr>
              <p:nvPr/>
            </p:nvSpPr>
            <p:spPr bwMode="auto">
              <a:xfrm>
                <a:off x="1351425" y="3815876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5411" name="椭圆 48"/>
              <p:cNvSpPr>
                <a:spLocks noChangeArrowheads="1"/>
              </p:cNvSpPr>
              <p:nvPr/>
            </p:nvSpPr>
            <p:spPr bwMode="auto">
              <a:xfrm>
                <a:off x="806210" y="353807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5412" name="椭圆 49"/>
              <p:cNvSpPr>
                <a:spLocks noChangeArrowheads="1"/>
              </p:cNvSpPr>
              <p:nvPr/>
            </p:nvSpPr>
            <p:spPr bwMode="auto">
              <a:xfrm>
                <a:off x="373525" y="3105391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5413" name="椭圆 50"/>
              <p:cNvSpPr>
                <a:spLocks noChangeArrowheads="1"/>
              </p:cNvSpPr>
              <p:nvPr/>
            </p:nvSpPr>
            <p:spPr bwMode="auto">
              <a:xfrm>
                <a:off x="95724" y="256017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en-US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15414" name="组合 4"/>
            <p:cNvGrpSpPr>
              <a:grpSpLocks/>
            </p:cNvGrpSpPr>
            <p:nvPr/>
          </p:nvGrpSpPr>
          <p:grpSpPr bwMode="auto">
            <a:xfrm>
              <a:off x="115763" y="177328"/>
              <a:ext cx="432385" cy="432385"/>
              <a:chOff x="0" y="0"/>
              <a:chExt cx="4004677" cy="4004677"/>
            </a:xfrm>
          </p:grpSpPr>
          <p:grpSp>
            <p:nvGrpSpPr>
              <p:cNvPr id="15415" name="组合 5"/>
              <p:cNvGrpSpPr>
                <a:grpSpLocks/>
              </p:cNvGrpSpPr>
              <p:nvPr/>
            </p:nvGrpSpPr>
            <p:grpSpPr bwMode="auto">
              <a:xfrm>
                <a:off x="190939" y="246027"/>
                <a:ext cx="3606099" cy="3570272"/>
                <a:chOff x="0" y="0"/>
                <a:chExt cx="3606099" cy="3570272"/>
              </a:xfrm>
            </p:grpSpPr>
            <p:sp>
              <p:nvSpPr>
                <p:cNvPr id="15416" name="弧形 26"/>
                <p:cNvSpPr>
                  <a:spLocks noChangeArrowheads="1"/>
                </p:cNvSpPr>
                <p:nvPr/>
              </p:nvSpPr>
              <p:spPr bwMode="auto">
                <a:xfrm>
                  <a:off x="0" y="0"/>
                  <a:ext cx="3564000" cy="3564000"/>
                </a:xfrm>
                <a:custGeom>
                  <a:avLst/>
                  <a:gdLst>
                    <a:gd name="T0" fmla="*/ 1782000 w 3564000"/>
                    <a:gd name="T1" fmla="*/ 0 h 3564000"/>
                    <a:gd name="T2" fmla="*/ 3564000 w 3564000"/>
                    <a:gd name="T3" fmla="*/ 1782000 h 3564000"/>
                    <a:gd name="T4" fmla="*/ 1782000 w 3564000"/>
                    <a:gd name="T5" fmla="*/ 1782000 h 3564000"/>
                    <a:gd name="T6" fmla="*/ 1782000 w 3564000"/>
                    <a:gd name="T7" fmla="*/ 0 h 3564000"/>
                    <a:gd name="T8" fmla="*/ 1782000 w 3564000"/>
                    <a:gd name="T9" fmla="*/ 0 h 3564000"/>
                    <a:gd name="T10" fmla="*/ 3564000 w 3564000"/>
                    <a:gd name="T11" fmla="*/ 1782000 h 35640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564000" h="3564000" stroke="0">
                      <a:moveTo>
                        <a:pt x="1782000" y="0"/>
                      </a:moveTo>
                      <a:cubicBezTo>
                        <a:pt x="2766171" y="0"/>
                        <a:pt x="3564000" y="797829"/>
                        <a:pt x="3564000" y="1782000"/>
                      </a:cubicBezTo>
                      <a:lnTo>
                        <a:pt x="1782000" y="1782000"/>
                      </a:lnTo>
                      <a:lnTo>
                        <a:pt x="1782000" y="0"/>
                      </a:lnTo>
                      <a:close/>
                    </a:path>
                    <a:path w="3564000" h="3564000" fill="none">
                      <a:moveTo>
                        <a:pt x="1782000" y="0"/>
                      </a:moveTo>
                      <a:cubicBezTo>
                        <a:pt x="2766171" y="0"/>
                        <a:pt x="3564000" y="797829"/>
                        <a:pt x="3564000" y="1782000"/>
                      </a:cubicBezTo>
                    </a:path>
                  </a:pathLst>
                </a:custGeom>
                <a:noFill/>
                <a:ln w="6350">
                  <a:solidFill>
                    <a:schemeClr val="bg1">
                      <a:alpha val="52156"/>
                    </a:schemeClr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eaLnBrk="0" hangingPunct="0"/>
                  <a:endParaRPr lang="zh-CN" altLang="en-US"/>
                </a:p>
              </p:txBody>
            </p:sp>
            <p:sp>
              <p:nvSpPr>
                <p:cNvPr id="15417" name="弧形 27"/>
                <p:cNvSpPr>
                  <a:spLocks noChangeArrowheads="1"/>
                </p:cNvSpPr>
                <p:nvPr/>
              </p:nvSpPr>
              <p:spPr bwMode="auto">
                <a:xfrm rot="-7902423">
                  <a:off x="42099" y="0"/>
                  <a:ext cx="3564000" cy="3564000"/>
                </a:xfrm>
                <a:custGeom>
                  <a:avLst/>
                  <a:gdLst>
                    <a:gd name="T0" fmla="*/ 1782000 w 3564000"/>
                    <a:gd name="T1" fmla="*/ 0 h 3564000"/>
                    <a:gd name="T2" fmla="*/ 3318391 w 3564000"/>
                    <a:gd name="T3" fmla="*/ 879212 h 3564000"/>
                    <a:gd name="T4" fmla="*/ 3338717 w 3564000"/>
                    <a:gd name="T5" fmla="*/ 2649268 h 3564000"/>
                    <a:gd name="T6" fmla="*/ 1782000 w 3564000"/>
                    <a:gd name="T7" fmla="*/ 1782000 h 3564000"/>
                    <a:gd name="T8" fmla="*/ 1782000 w 3564000"/>
                    <a:gd name="T9" fmla="*/ 0 h 3564000"/>
                    <a:gd name="T10" fmla="*/ 1782000 w 3564000"/>
                    <a:gd name="T11" fmla="*/ 0 h 3564000"/>
                    <a:gd name="T12" fmla="*/ 3318391 w 3564000"/>
                    <a:gd name="T13" fmla="*/ 879212 h 3564000"/>
                    <a:gd name="T14" fmla="*/ 3338717 w 3564000"/>
                    <a:gd name="T15" fmla="*/ 2649268 h 35640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3564000" h="3564000" stroke="0">
                      <a:moveTo>
                        <a:pt x="1782000" y="0"/>
                      </a:moveTo>
                      <a:cubicBezTo>
                        <a:pt x="2413776" y="0"/>
                        <a:pt x="2998324" y="334512"/>
                        <a:pt x="3318391" y="879212"/>
                      </a:cubicBezTo>
                      <a:cubicBezTo>
                        <a:pt x="3638458" y="1423912"/>
                        <a:pt x="3646192" y="2097362"/>
                        <a:pt x="3338717" y="2649268"/>
                      </a:cubicBezTo>
                      <a:lnTo>
                        <a:pt x="1782000" y="1782000"/>
                      </a:lnTo>
                      <a:lnTo>
                        <a:pt x="1782000" y="0"/>
                      </a:lnTo>
                      <a:close/>
                    </a:path>
                    <a:path w="3564000" h="3564000" fill="none">
                      <a:moveTo>
                        <a:pt x="1782000" y="0"/>
                      </a:moveTo>
                      <a:cubicBezTo>
                        <a:pt x="2413776" y="0"/>
                        <a:pt x="2998324" y="334512"/>
                        <a:pt x="3318391" y="879212"/>
                      </a:cubicBezTo>
                      <a:cubicBezTo>
                        <a:pt x="3638458" y="1423912"/>
                        <a:pt x="3646192" y="2097362"/>
                        <a:pt x="3338717" y="2649268"/>
                      </a:cubicBezTo>
                    </a:path>
                  </a:pathLst>
                </a:custGeom>
                <a:noFill/>
                <a:ln w="6350">
                  <a:solidFill>
                    <a:schemeClr val="bg1">
                      <a:alpha val="52156"/>
                    </a:schemeClr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eaLnBrk="0" hangingPunct="0"/>
                  <a:endParaRPr lang="zh-CN" altLang="en-US"/>
                </a:p>
              </p:txBody>
            </p:sp>
            <p:sp>
              <p:nvSpPr>
                <p:cNvPr id="15418" name="弧形 28"/>
                <p:cNvSpPr>
                  <a:spLocks noChangeArrowheads="1"/>
                </p:cNvSpPr>
                <p:nvPr/>
              </p:nvSpPr>
              <p:spPr bwMode="auto">
                <a:xfrm rot="5709083">
                  <a:off x="10350" y="6271"/>
                  <a:ext cx="3564000" cy="3564000"/>
                </a:xfrm>
                <a:custGeom>
                  <a:avLst/>
                  <a:gdLst>
                    <a:gd name="T0" fmla="*/ 1782000 w 3564000"/>
                    <a:gd name="T1" fmla="*/ 0 h 3564000"/>
                    <a:gd name="T2" fmla="*/ 3162262 w 3564000"/>
                    <a:gd name="T3" fmla="*/ 654880 h 3564000"/>
                    <a:gd name="T4" fmla="*/ 1782000 w 3564000"/>
                    <a:gd name="T5" fmla="*/ 1782000 h 3564000"/>
                    <a:gd name="T6" fmla="*/ 1782000 w 3564000"/>
                    <a:gd name="T7" fmla="*/ 0 h 3564000"/>
                    <a:gd name="T8" fmla="*/ 1782000 w 3564000"/>
                    <a:gd name="T9" fmla="*/ 0 h 3564000"/>
                    <a:gd name="T10" fmla="*/ 3162262 w 3564000"/>
                    <a:gd name="T11" fmla="*/ 654880 h 35640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564000" h="3564000" stroke="0">
                      <a:moveTo>
                        <a:pt x="1782000" y="0"/>
                      </a:moveTo>
                      <a:cubicBezTo>
                        <a:pt x="2317073" y="0"/>
                        <a:pt x="2823827" y="240435"/>
                        <a:pt x="3162262" y="654880"/>
                      </a:cubicBezTo>
                      <a:lnTo>
                        <a:pt x="1782000" y="1782000"/>
                      </a:lnTo>
                      <a:lnTo>
                        <a:pt x="1782000" y="0"/>
                      </a:lnTo>
                      <a:close/>
                    </a:path>
                    <a:path w="3564000" h="3564000" fill="none">
                      <a:moveTo>
                        <a:pt x="1782000" y="0"/>
                      </a:moveTo>
                      <a:cubicBezTo>
                        <a:pt x="2317073" y="0"/>
                        <a:pt x="2823827" y="240435"/>
                        <a:pt x="3162262" y="654880"/>
                      </a:cubicBezTo>
                    </a:path>
                  </a:pathLst>
                </a:custGeom>
                <a:noFill/>
                <a:ln w="6350">
                  <a:solidFill>
                    <a:schemeClr val="bg1">
                      <a:alpha val="52156"/>
                    </a:schemeClr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eaLnBrk="0" hangingPunct="0"/>
                  <a:endParaRPr lang="zh-CN" altLang="en-US"/>
                </a:p>
              </p:txBody>
            </p:sp>
            <p:sp>
              <p:nvSpPr>
                <p:cNvPr id="15419" name="弧形 29"/>
                <p:cNvSpPr>
                  <a:spLocks noChangeArrowheads="1"/>
                </p:cNvSpPr>
                <p:nvPr/>
              </p:nvSpPr>
              <p:spPr bwMode="auto">
                <a:xfrm rot="9295065">
                  <a:off x="42098" y="6272"/>
                  <a:ext cx="3564000" cy="3564000"/>
                </a:xfrm>
                <a:custGeom>
                  <a:avLst/>
                  <a:gdLst>
                    <a:gd name="T0" fmla="*/ 1782000 w 3564000"/>
                    <a:gd name="T1" fmla="*/ 0 h 3564000"/>
                    <a:gd name="T2" fmla="*/ 3404808 w 3564000"/>
                    <a:gd name="T3" fmla="*/ 1045781 h 3564000"/>
                    <a:gd name="T4" fmla="*/ 1782000 w 3564000"/>
                    <a:gd name="T5" fmla="*/ 1782000 h 3564000"/>
                    <a:gd name="T6" fmla="*/ 1782000 w 3564000"/>
                    <a:gd name="T7" fmla="*/ 0 h 3564000"/>
                    <a:gd name="T8" fmla="*/ 1782000 w 3564000"/>
                    <a:gd name="T9" fmla="*/ 0 h 3564000"/>
                    <a:gd name="T10" fmla="*/ 3404808 w 3564000"/>
                    <a:gd name="T11" fmla="*/ 1045781 h 35640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564000" h="3564000" stroke="0">
                      <a:moveTo>
                        <a:pt x="1782000" y="0"/>
                      </a:moveTo>
                      <a:cubicBezTo>
                        <a:pt x="2481268" y="0"/>
                        <a:pt x="3115911" y="408981"/>
                        <a:pt x="3404808" y="1045781"/>
                      </a:cubicBezTo>
                      <a:lnTo>
                        <a:pt x="1782000" y="1782000"/>
                      </a:lnTo>
                      <a:lnTo>
                        <a:pt x="1782000" y="0"/>
                      </a:lnTo>
                      <a:close/>
                    </a:path>
                    <a:path w="3564000" h="3564000" fill="none">
                      <a:moveTo>
                        <a:pt x="1782000" y="0"/>
                      </a:moveTo>
                      <a:cubicBezTo>
                        <a:pt x="2481268" y="0"/>
                        <a:pt x="3115911" y="408981"/>
                        <a:pt x="3404808" y="1045781"/>
                      </a:cubicBezTo>
                    </a:path>
                  </a:pathLst>
                </a:custGeom>
                <a:noFill/>
                <a:ln w="6350">
                  <a:solidFill>
                    <a:schemeClr val="bg1">
                      <a:alpha val="52156"/>
                    </a:schemeClr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eaLnBrk="0" hangingPunct="0"/>
                  <a:endParaRPr lang="zh-CN" altLang="en-US"/>
                </a:p>
              </p:txBody>
            </p:sp>
          </p:grpSp>
          <p:sp>
            <p:nvSpPr>
              <p:cNvPr id="15420" name="椭圆 6"/>
              <p:cNvSpPr>
                <a:spLocks noChangeArrowheads="1"/>
              </p:cNvSpPr>
              <p:nvPr/>
            </p:nvSpPr>
            <p:spPr bwMode="auto">
              <a:xfrm>
                <a:off x="0" y="1955800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5421" name="椭圆 7"/>
              <p:cNvSpPr>
                <a:spLocks noChangeArrowheads="1"/>
              </p:cNvSpPr>
              <p:nvPr/>
            </p:nvSpPr>
            <p:spPr bwMode="auto">
              <a:xfrm>
                <a:off x="95724" y="135142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5422" name="椭圆 8"/>
              <p:cNvSpPr>
                <a:spLocks noChangeArrowheads="1"/>
              </p:cNvSpPr>
              <p:nvPr/>
            </p:nvSpPr>
            <p:spPr bwMode="auto">
              <a:xfrm>
                <a:off x="373525" y="806210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5423" name="椭圆 9"/>
              <p:cNvSpPr>
                <a:spLocks noChangeArrowheads="1"/>
              </p:cNvSpPr>
              <p:nvPr/>
            </p:nvSpPr>
            <p:spPr bwMode="auto">
              <a:xfrm>
                <a:off x="806210" y="37352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5424" name="椭圆 10"/>
              <p:cNvSpPr>
                <a:spLocks noChangeArrowheads="1"/>
              </p:cNvSpPr>
              <p:nvPr/>
            </p:nvSpPr>
            <p:spPr bwMode="auto">
              <a:xfrm>
                <a:off x="1351425" y="95724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5425" name="椭圆 11"/>
              <p:cNvSpPr>
                <a:spLocks noChangeArrowheads="1"/>
              </p:cNvSpPr>
              <p:nvPr/>
            </p:nvSpPr>
            <p:spPr bwMode="auto">
              <a:xfrm>
                <a:off x="1955800" y="0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5426" name="椭圆 12"/>
              <p:cNvSpPr>
                <a:spLocks noChangeArrowheads="1"/>
              </p:cNvSpPr>
              <p:nvPr/>
            </p:nvSpPr>
            <p:spPr bwMode="auto">
              <a:xfrm>
                <a:off x="2560176" y="95724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5427" name="椭圆 13"/>
              <p:cNvSpPr>
                <a:spLocks noChangeArrowheads="1"/>
              </p:cNvSpPr>
              <p:nvPr/>
            </p:nvSpPr>
            <p:spPr bwMode="auto">
              <a:xfrm>
                <a:off x="3105391" y="37352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5428" name="椭圆 14"/>
              <p:cNvSpPr>
                <a:spLocks noChangeArrowheads="1"/>
              </p:cNvSpPr>
              <p:nvPr/>
            </p:nvSpPr>
            <p:spPr bwMode="auto">
              <a:xfrm>
                <a:off x="3538076" y="806210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5429" name="椭圆 15"/>
              <p:cNvSpPr>
                <a:spLocks noChangeArrowheads="1"/>
              </p:cNvSpPr>
              <p:nvPr/>
            </p:nvSpPr>
            <p:spPr bwMode="auto">
              <a:xfrm>
                <a:off x="3815876" y="135142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5430" name="椭圆 16"/>
              <p:cNvSpPr>
                <a:spLocks noChangeArrowheads="1"/>
              </p:cNvSpPr>
              <p:nvPr/>
            </p:nvSpPr>
            <p:spPr bwMode="auto">
              <a:xfrm>
                <a:off x="3911600" y="1955800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5431" name="椭圆 17"/>
              <p:cNvSpPr>
                <a:spLocks noChangeArrowheads="1"/>
              </p:cNvSpPr>
              <p:nvPr/>
            </p:nvSpPr>
            <p:spPr bwMode="auto">
              <a:xfrm>
                <a:off x="3815876" y="256017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5432" name="椭圆 18"/>
              <p:cNvSpPr>
                <a:spLocks noChangeArrowheads="1"/>
              </p:cNvSpPr>
              <p:nvPr/>
            </p:nvSpPr>
            <p:spPr bwMode="auto">
              <a:xfrm>
                <a:off x="3538076" y="3105391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5433" name="椭圆 19"/>
              <p:cNvSpPr>
                <a:spLocks noChangeArrowheads="1"/>
              </p:cNvSpPr>
              <p:nvPr/>
            </p:nvSpPr>
            <p:spPr bwMode="auto">
              <a:xfrm>
                <a:off x="3105391" y="353807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5434" name="椭圆 20"/>
              <p:cNvSpPr>
                <a:spLocks noChangeArrowheads="1"/>
              </p:cNvSpPr>
              <p:nvPr/>
            </p:nvSpPr>
            <p:spPr bwMode="auto">
              <a:xfrm>
                <a:off x="2560176" y="3815876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5435" name="椭圆 21"/>
              <p:cNvSpPr>
                <a:spLocks noChangeArrowheads="1"/>
              </p:cNvSpPr>
              <p:nvPr/>
            </p:nvSpPr>
            <p:spPr bwMode="auto">
              <a:xfrm>
                <a:off x="1955800" y="3911600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5436" name="椭圆 22"/>
              <p:cNvSpPr>
                <a:spLocks noChangeArrowheads="1"/>
              </p:cNvSpPr>
              <p:nvPr/>
            </p:nvSpPr>
            <p:spPr bwMode="auto">
              <a:xfrm>
                <a:off x="1351425" y="3815876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5437" name="椭圆 23"/>
              <p:cNvSpPr>
                <a:spLocks noChangeArrowheads="1"/>
              </p:cNvSpPr>
              <p:nvPr/>
            </p:nvSpPr>
            <p:spPr bwMode="auto">
              <a:xfrm>
                <a:off x="806210" y="353807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5438" name="椭圆 24"/>
              <p:cNvSpPr>
                <a:spLocks noChangeArrowheads="1"/>
              </p:cNvSpPr>
              <p:nvPr/>
            </p:nvSpPr>
            <p:spPr bwMode="auto">
              <a:xfrm>
                <a:off x="373525" y="3105391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5439" name="椭圆 25"/>
              <p:cNvSpPr>
                <a:spLocks noChangeArrowheads="1"/>
              </p:cNvSpPr>
              <p:nvPr/>
            </p:nvSpPr>
            <p:spPr bwMode="auto">
              <a:xfrm>
                <a:off x="95724" y="256017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en-US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5440" name="矩形 80"/>
          <p:cNvSpPr>
            <a:spLocks noChangeArrowheads="1"/>
          </p:cNvSpPr>
          <p:nvPr/>
        </p:nvSpPr>
        <p:spPr bwMode="auto">
          <a:xfrm>
            <a:off x="1225550" y="411163"/>
            <a:ext cx="18473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endParaRPr lang="zh-CN" altLang="en-US" sz="28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441" name="Line 29"/>
          <p:cNvSpPr>
            <a:spLocks noChangeShapeType="1"/>
          </p:cNvSpPr>
          <p:nvPr/>
        </p:nvSpPr>
        <p:spPr bwMode="auto">
          <a:xfrm flipH="1">
            <a:off x="-4763" y="6456363"/>
            <a:ext cx="2479676" cy="200025"/>
          </a:xfrm>
          <a:prstGeom prst="line">
            <a:avLst/>
          </a:prstGeom>
          <a:noFill/>
          <a:ln w="12700">
            <a:solidFill>
              <a:srgbClr val="ADBAC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442" name="Line 30"/>
          <p:cNvSpPr>
            <a:spLocks noChangeShapeType="1"/>
          </p:cNvSpPr>
          <p:nvPr/>
        </p:nvSpPr>
        <p:spPr bwMode="auto">
          <a:xfrm flipH="1">
            <a:off x="-4763" y="4311650"/>
            <a:ext cx="536576" cy="2344738"/>
          </a:xfrm>
          <a:prstGeom prst="line">
            <a:avLst/>
          </a:prstGeom>
          <a:noFill/>
          <a:ln w="12700">
            <a:solidFill>
              <a:srgbClr val="ADBAC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443" name="AutoShape 31"/>
          <p:cNvSpPr>
            <a:spLocks noChangeArrowheads="1"/>
          </p:cNvSpPr>
          <p:nvPr/>
        </p:nvSpPr>
        <p:spPr bwMode="auto">
          <a:xfrm>
            <a:off x="1414463" y="3943350"/>
            <a:ext cx="201712" cy="201713"/>
          </a:xfrm>
          <a:custGeom>
            <a:avLst/>
            <a:gdLst>
              <a:gd name="T0" fmla="*/ 0 w 21600"/>
              <a:gd name="T1" fmla="*/ 10800 h 21600"/>
              <a:gd name="T2" fmla="*/ 10800 w 21600"/>
              <a:gd name="T3" fmla="*/ 0 h 21600"/>
              <a:gd name="T4" fmla="*/ 21600 w 21600"/>
              <a:gd name="T5" fmla="*/ 10800 h 21600"/>
              <a:gd name="T6" fmla="*/ 10800 w 21600"/>
              <a:gd name="T7" fmla="*/ 21600 h 21600"/>
              <a:gd name="T8" fmla="*/ 0 w 21600"/>
              <a:gd name="T9" fmla="*/ 10800 h 21600"/>
              <a:gd name="T10" fmla="*/ 5400 w 21600"/>
              <a:gd name="T11" fmla="*/ 10800 h 21600"/>
              <a:gd name="T12" fmla="*/ 10800 w 21600"/>
              <a:gd name="T13" fmla="*/ 16200 h 21600"/>
              <a:gd name="T14" fmla="*/ 16200 w 21600"/>
              <a:gd name="T15" fmla="*/ 10800 h 21600"/>
              <a:gd name="T16" fmla="*/ 10800 w 21600"/>
              <a:gd name="T17" fmla="*/ 5400 h 21600"/>
              <a:gd name="T18" fmla="*/ 5400 w 21600"/>
              <a:gd name="T19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solidFill>
            <a:srgbClr val="FCFCFC">
              <a:alpha val="29803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15444" name="AutoShape 32"/>
          <p:cNvSpPr>
            <a:spLocks noChangeArrowheads="1"/>
          </p:cNvSpPr>
          <p:nvPr/>
        </p:nvSpPr>
        <p:spPr bwMode="auto">
          <a:xfrm>
            <a:off x="2139950" y="4579938"/>
            <a:ext cx="200025" cy="201712"/>
          </a:xfrm>
          <a:custGeom>
            <a:avLst/>
            <a:gdLst>
              <a:gd name="T0" fmla="*/ 0 w 21600"/>
              <a:gd name="T1" fmla="*/ 10800 h 21600"/>
              <a:gd name="T2" fmla="*/ 10800 w 21600"/>
              <a:gd name="T3" fmla="*/ 0 h 21600"/>
              <a:gd name="T4" fmla="*/ 21600 w 21600"/>
              <a:gd name="T5" fmla="*/ 10800 h 21600"/>
              <a:gd name="T6" fmla="*/ 10800 w 21600"/>
              <a:gd name="T7" fmla="*/ 21600 h 21600"/>
              <a:gd name="T8" fmla="*/ 0 w 21600"/>
              <a:gd name="T9" fmla="*/ 10800 h 21600"/>
              <a:gd name="T10" fmla="*/ 5400 w 21600"/>
              <a:gd name="T11" fmla="*/ 10800 h 21600"/>
              <a:gd name="T12" fmla="*/ 10800 w 21600"/>
              <a:gd name="T13" fmla="*/ 16200 h 21600"/>
              <a:gd name="T14" fmla="*/ 16200 w 21600"/>
              <a:gd name="T15" fmla="*/ 10800 h 21600"/>
              <a:gd name="T16" fmla="*/ 10800 w 21600"/>
              <a:gd name="T17" fmla="*/ 5400 h 21600"/>
              <a:gd name="T18" fmla="*/ 5400 w 21600"/>
              <a:gd name="T19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solidFill>
            <a:srgbClr val="FCFCFC">
              <a:alpha val="29803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15445" name="AutoShape 33"/>
          <p:cNvSpPr>
            <a:spLocks noChangeArrowheads="1"/>
          </p:cNvSpPr>
          <p:nvPr/>
        </p:nvSpPr>
        <p:spPr bwMode="auto">
          <a:xfrm>
            <a:off x="2552700" y="5514975"/>
            <a:ext cx="201713" cy="201713"/>
          </a:xfrm>
          <a:custGeom>
            <a:avLst/>
            <a:gdLst>
              <a:gd name="T0" fmla="*/ 0 w 21600"/>
              <a:gd name="T1" fmla="*/ 10800 h 21600"/>
              <a:gd name="T2" fmla="*/ 10800 w 21600"/>
              <a:gd name="T3" fmla="*/ 0 h 21600"/>
              <a:gd name="T4" fmla="*/ 21600 w 21600"/>
              <a:gd name="T5" fmla="*/ 10800 h 21600"/>
              <a:gd name="T6" fmla="*/ 10800 w 21600"/>
              <a:gd name="T7" fmla="*/ 21600 h 21600"/>
              <a:gd name="T8" fmla="*/ 0 w 21600"/>
              <a:gd name="T9" fmla="*/ 10800 h 21600"/>
              <a:gd name="T10" fmla="*/ 5400 w 21600"/>
              <a:gd name="T11" fmla="*/ 10800 h 21600"/>
              <a:gd name="T12" fmla="*/ 10800 w 21600"/>
              <a:gd name="T13" fmla="*/ 16200 h 21600"/>
              <a:gd name="T14" fmla="*/ 16200 w 21600"/>
              <a:gd name="T15" fmla="*/ 10800 h 21600"/>
              <a:gd name="T16" fmla="*/ 10800 w 21600"/>
              <a:gd name="T17" fmla="*/ 5400 h 21600"/>
              <a:gd name="T18" fmla="*/ 5400 w 21600"/>
              <a:gd name="T19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solidFill>
            <a:srgbClr val="FCFCFC">
              <a:alpha val="29803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15446" name="Line 34"/>
          <p:cNvSpPr>
            <a:spLocks noChangeShapeType="1"/>
          </p:cNvSpPr>
          <p:nvPr/>
        </p:nvSpPr>
        <p:spPr bwMode="auto">
          <a:xfrm flipH="1">
            <a:off x="-4763" y="4125913"/>
            <a:ext cx="1465263" cy="2530475"/>
          </a:xfrm>
          <a:prstGeom prst="line">
            <a:avLst/>
          </a:prstGeom>
          <a:noFill/>
          <a:ln w="12700">
            <a:solidFill>
              <a:srgbClr val="ADBAC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447" name="Line 35"/>
          <p:cNvSpPr>
            <a:spLocks noChangeShapeType="1"/>
          </p:cNvSpPr>
          <p:nvPr/>
        </p:nvSpPr>
        <p:spPr bwMode="auto">
          <a:xfrm flipH="1">
            <a:off x="-4763" y="5648325"/>
            <a:ext cx="2546351" cy="1008063"/>
          </a:xfrm>
          <a:prstGeom prst="line">
            <a:avLst/>
          </a:prstGeom>
          <a:noFill/>
          <a:ln w="12700">
            <a:solidFill>
              <a:srgbClr val="ADBAC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448" name="Line 36"/>
          <p:cNvSpPr>
            <a:spLocks noChangeShapeType="1"/>
          </p:cNvSpPr>
          <p:nvPr/>
        </p:nvSpPr>
        <p:spPr bwMode="auto">
          <a:xfrm flipH="1">
            <a:off x="-4763" y="2800350"/>
            <a:ext cx="1641476" cy="3856038"/>
          </a:xfrm>
          <a:prstGeom prst="line">
            <a:avLst/>
          </a:prstGeom>
          <a:noFill/>
          <a:ln w="12700">
            <a:solidFill>
              <a:srgbClr val="ADBAC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449" name="Line 37"/>
          <p:cNvSpPr>
            <a:spLocks noChangeShapeType="1"/>
          </p:cNvSpPr>
          <p:nvPr/>
        </p:nvSpPr>
        <p:spPr bwMode="auto">
          <a:xfrm flipH="1">
            <a:off x="-4763" y="3967163"/>
            <a:ext cx="2030413" cy="2689225"/>
          </a:xfrm>
          <a:prstGeom prst="line">
            <a:avLst/>
          </a:prstGeom>
          <a:noFill/>
          <a:ln w="12700">
            <a:solidFill>
              <a:srgbClr val="ADBAC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450" name="Line 38"/>
          <p:cNvSpPr>
            <a:spLocks noChangeShapeType="1"/>
          </p:cNvSpPr>
          <p:nvPr/>
        </p:nvSpPr>
        <p:spPr bwMode="auto">
          <a:xfrm flipH="1">
            <a:off x="-4763" y="5081588"/>
            <a:ext cx="2503488" cy="1574800"/>
          </a:xfrm>
          <a:prstGeom prst="line">
            <a:avLst/>
          </a:prstGeom>
          <a:noFill/>
          <a:ln w="12700">
            <a:solidFill>
              <a:srgbClr val="ADBAC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451" name="Line 39"/>
          <p:cNvSpPr>
            <a:spLocks noChangeShapeType="1"/>
          </p:cNvSpPr>
          <p:nvPr/>
        </p:nvSpPr>
        <p:spPr bwMode="auto">
          <a:xfrm flipH="1">
            <a:off x="-4763" y="6000750"/>
            <a:ext cx="3400426" cy="655638"/>
          </a:xfrm>
          <a:prstGeom prst="line">
            <a:avLst/>
          </a:prstGeom>
          <a:noFill/>
          <a:ln w="12700">
            <a:solidFill>
              <a:srgbClr val="ADBAC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452" name="Arc 41@|5FFC:10921638|FBC:16777215|LFC:6902852|LBC:16777215"/>
          <p:cNvSpPr>
            <a:spLocks noChangeArrowheads="1"/>
          </p:cNvSpPr>
          <p:nvPr/>
        </p:nvSpPr>
        <p:spPr bwMode="auto">
          <a:xfrm>
            <a:off x="0" y="4884738"/>
            <a:ext cx="2000250" cy="1968500"/>
          </a:xfrm>
          <a:custGeom>
            <a:avLst/>
            <a:gdLst>
              <a:gd name="T0" fmla="*/ -1 w 21600"/>
              <a:gd name="T1" fmla="*/ 0 h 21600"/>
              <a:gd name="T2" fmla="*/ 21600 w 21600"/>
              <a:gd name="T3" fmla="*/ 21600 h 21600"/>
              <a:gd name="T4" fmla="*/ -1 w 21600"/>
              <a:gd name="T5" fmla="*/ 0 h 21600"/>
              <a:gd name="T6" fmla="*/ 21600 w 21600"/>
              <a:gd name="T7" fmla="*/ 21600 h 21600"/>
              <a:gd name="T8" fmla="*/ 0 w 21600"/>
              <a:gd name="T9" fmla="*/ 21600 h 21600"/>
              <a:gd name="T10" fmla="*/ -1 w 21600"/>
              <a:gd name="T11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1600" h="21600" fill="none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lnTo>
                  <a:pt x="-1" y="0"/>
                </a:lnTo>
                <a:close/>
              </a:path>
            </a:pathLst>
          </a:custGeom>
          <a:solidFill>
            <a:srgbClr val="FCFCFC">
              <a:alpha val="29803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15453" name="Line 42@|9FFC:0|FBC:0|LFC:10921638|LBC:16777215"/>
          <p:cNvSpPr>
            <a:spLocks noChangeShapeType="1"/>
          </p:cNvSpPr>
          <p:nvPr/>
        </p:nvSpPr>
        <p:spPr bwMode="auto">
          <a:xfrm flipH="1">
            <a:off x="-31750" y="4724400"/>
            <a:ext cx="2211388" cy="2076450"/>
          </a:xfrm>
          <a:prstGeom prst="line">
            <a:avLst/>
          </a:prstGeom>
          <a:noFill/>
          <a:ln w="12700">
            <a:solidFill>
              <a:srgbClr val="ADBAC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454" name="Arc 44@|5FFC:14657585|FBC:16777215|LFC:6902852|LBC:16777215"/>
          <p:cNvSpPr>
            <a:spLocks noChangeArrowheads="1"/>
          </p:cNvSpPr>
          <p:nvPr/>
        </p:nvSpPr>
        <p:spPr bwMode="auto">
          <a:xfrm>
            <a:off x="0" y="5018088"/>
            <a:ext cx="1870075" cy="1835150"/>
          </a:xfrm>
          <a:custGeom>
            <a:avLst/>
            <a:gdLst>
              <a:gd name="T0" fmla="*/ -1 w 21600"/>
              <a:gd name="T1" fmla="*/ 0 h 21600"/>
              <a:gd name="T2" fmla="*/ 21600 w 21600"/>
              <a:gd name="T3" fmla="*/ 21600 h 21600"/>
              <a:gd name="T4" fmla="*/ -1 w 21600"/>
              <a:gd name="T5" fmla="*/ 0 h 21600"/>
              <a:gd name="T6" fmla="*/ 21600 w 21600"/>
              <a:gd name="T7" fmla="*/ 21600 h 21600"/>
              <a:gd name="T8" fmla="*/ 0 w 21600"/>
              <a:gd name="T9" fmla="*/ 21600 h 21600"/>
              <a:gd name="T10" fmla="*/ -1 w 21600"/>
              <a:gd name="T11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1600" h="21600" fill="none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lnTo>
                  <a:pt x="-1" y="0"/>
                </a:lnTo>
                <a:close/>
              </a:path>
            </a:pathLst>
          </a:custGeom>
          <a:solidFill>
            <a:srgbClr val="FCFCFC">
              <a:alpha val="29803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15455" name="Text Box 45@|17FFC:3940327|FBC:16777215|LFC:6902852|LBC:16777215"/>
          <p:cNvSpPr txBox="1">
            <a:spLocks noChangeArrowheads="1"/>
          </p:cNvSpPr>
          <p:nvPr/>
        </p:nvSpPr>
        <p:spPr bwMode="auto">
          <a:xfrm>
            <a:off x="82550" y="5864225"/>
            <a:ext cx="114776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zh-CN" altLang="en-US" sz="2000" b="1" dirty="0" smtClean="0">
                <a:solidFill>
                  <a:srgbClr val="FDFDFD"/>
                </a:solidFill>
                <a:latin typeface="Arial" pitchFamily="34" charset="0"/>
                <a:ea typeface="微软雅黑" pitchFamily="34" charset="-122"/>
                <a:sym typeface="Arial" pitchFamily="34" charset="0"/>
              </a:rPr>
              <a:t>阶段</a:t>
            </a:r>
            <a:endParaRPr lang="en-US" altLang="zh-CN" sz="2000" b="1" dirty="0">
              <a:solidFill>
                <a:srgbClr val="FDFDFD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15456" name="AutoShape 50"/>
          <p:cNvSpPr>
            <a:spLocks noChangeArrowheads="1"/>
          </p:cNvSpPr>
          <p:nvPr/>
        </p:nvSpPr>
        <p:spPr bwMode="auto">
          <a:xfrm>
            <a:off x="3359150" y="5657850"/>
            <a:ext cx="577850" cy="577850"/>
          </a:xfrm>
          <a:custGeom>
            <a:avLst/>
            <a:gdLst>
              <a:gd name="T0" fmla="*/ 0 w 21600"/>
              <a:gd name="T1" fmla="*/ 10800 h 21600"/>
              <a:gd name="T2" fmla="*/ 10800 w 21600"/>
              <a:gd name="T3" fmla="*/ 0 h 21600"/>
              <a:gd name="T4" fmla="*/ 21600 w 21600"/>
              <a:gd name="T5" fmla="*/ 10800 h 21600"/>
              <a:gd name="T6" fmla="*/ 10800 w 21600"/>
              <a:gd name="T7" fmla="*/ 21600 h 21600"/>
              <a:gd name="T8" fmla="*/ 0 w 21600"/>
              <a:gd name="T9" fmla="*/ 10800 h 21600"/>
              <a:gd name="T10" fmla="*/ 5400 w 21600"/>
              <a:gd name="T11" fmla="*/ 10800 h 21600"/>
              <a:gd name="T12" fmla="*/ 10800 w 21600"/>
              <a:gd name="T13" fmla="*/ 16200 h 21600"/>
              <a:gd name="T14" fmla="*/ 16200 w 21600"/>
              <a:gd name="T15" fmla="*/ 10800 h 21600"/>
              <a:gd name="T16" fmla="*/ 10800 w 21600"/>
              <a:gd name="T17" fmla="*/ 5400 h 21600"/>
              <a:gd name="T18" fmla="*/ 5400 w 21600"/>
              <a:gd name="T19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solidFill>
            <a:srgbClr val="FCFCFC">
              <a:alpha val="29803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15457" name="AutoShape 55"/>
          <p:cNvSpPr>
            <a:spLocks noChangeArrowheads="1"/>
          </p:cNvSpPr>
          <p:nvPr/>
        </p:nvSpPr>
        <p:spPr bwMode="auto">
          <a:xfrm>
            <a:off x="1485900" y="2317750"/>
            <a:ext cx="577850" cy="577850"/>
          </a:xfrm>
          <a:custGeom>
            <a:avLst/>
            <a:gdLst>
              <a:gd name="T0" fmla="*/ 0 w 21600"/>
              <a:gd name="T1" fmla="*/ 10800 h 21600"/>
              <a:gd name="T2" fmla="*/ 10800 w 21600"/>
              <a:gd name="T3" fmla="*/ 0 h 21600"/>
              <a:gd name="T4" fmla="*/ 21600 w 21600"/>
              <a:gd name="T5" fmla="*/ 10800 h 21600"/>
              <a:gd name="T6" fmla="*/ 10800 w 21600"/>
              <a:gd name="T7" fmla="*/ 21600 h 21600"/>
              <a:gd name="T8" fmla="*/ 0 w 21600"/>
              <a:gd name="T9" fmla="*/ 10800 h 21600"/>
              <a:gd name="T10" fmla="*/ 5400 w 21600"/>
              <a:gd name="T11" fmla="*/ 10800 h 21600"/>
              <a:gd name="T12" fmla="*/ 10800 w 21600"/>
              <a:gd name="T13" fmla="*/ 16200 h 21600"/>
              <a:gd name="T14" fmla="*/ 16200 w 21600"/>
              <a:gd name="T15" fmla="*/ 10800 h 21600"/>
              <a:gd name="T16" fmla="*/ 10800 w 21600"/>
              <a:gd name="T17" fmla="*/ 5400 h 21600"/>
              <a:gd name="T18" fmla="*/ 5400 w 21600"/>
              <a:gd name="T19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solidFill>
            <a:srgbClr val="FCFCFC">
              <a:alpha val="29803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15458" name="AutoShape 56"/>
          <p:cNvSpPr>
            <a:spLocks noChangeArrowheads="1"/>
          </p:cNvSpPr>
          <p:nvPr/>
        </p:nvSpPr>
        <p:spPr bwMode="auto">
          <a:xfrm>
            <a:off x="1912938" y="3529013"/>
            <a:ext cx="577850" cy="577850"/>
          </a:xfrm>
          <a:custGeom>
            <a:avLst/>
            <a:gdLst>
              <a:gd name="T0" fmla="*/ 0 w 21600"/>
              <a:gd name="T1" fmla="*/ 10800 h 21600"/>
              <a:gd name="T2" fmla="*/ 10800 w 21600"/>
              <a:gd name="T3" fmla="*/ 0 h 21600"/>
              <a:gd name="T4" fmla="*/ 21600 w 21600"/>
              <a:gd name="T5" fmla="*/ 10800 h 21600"/>
              <a:gd name="T6" fmla="*/ 10800 w 21600"/>
              <a:gd name="T7" fmla="*/ 21600 h 21600"/>
              <a:gd name="T8" fmla="*/ 0 w 21600"/>
              <a:gd name="T9" fmla="*/ 10800 h 21600"/>
              <a:gd name="T10" fmla="*/ 5400 w 21600"/>
              <a:gd name="T11" fmla="*/ 10800 h 21600"/>
              <a:gd name="T12" fmla="*/ 10800 w 21600"/>
              <a:gd name="T13" fmla="*/ 16200 h 21600"/>
              <a:gd name="T14" fmla="*/ 16200 w 21600"/>
              <a:gd name="T15" fmla="*/ 10800 h 21600"/>
              <a:gd name="T16" fmla="*/ 10800 w 21600"/>
              <a:gd name="T17" fmla="*/ 5400 h 21600"/>
              <a:gd name="T18" fmla="*/ 5400 w 21600"/>
              <a:gd name="T19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solidFill>
            <a:srgbClr val="FCFCFC">
              <a:alpha val="29803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15459" name="AutoShape 57"/>
          <p:cNvSpPr>
            <a:spLocks noChangeArrowheads="1"/>
          </p:cNvSpPr>
          <p:nvPr/>
        </p:nvSpPr>
        <p:spPr bwMode="auto">
          <a:xfrm>
            <a:off x="2436813" y="4681538"/>
            <a:ext cx="577850" cy="577850"/>
          </a:xfrm>
          <a:custGeom>
            <a:avLst/>
            <a:gdLst>
              <a:gd name="T0" fmla="*/ 0 w 21600"/>
              <a:gd name="T1" fmla="*/ 10800 h 21600"/>
              <a:gd name="T2" fmla="*/ 10800 w 21600"/>
              <a:gd name="T3" fmla="*/ 0 h 21600"/>
              <a:gd name="T4" fmla="*/ 21600 w 21600"/>
              <a:gd name="T5" fmla="*/ 10800 h 21600"/>
              <a:gd name="T6" fmla="*/ 10800 w 21600"/>
              <a:gd name="T7" fmla="*/ 21600 h 21600"/>
              <a:gd name="T8" fmla="*/ 0 w 21600"/>
              <a:gd name="T9" fmla="*/ 10800 h 21600"/>
              <a:gd name="T10" fmla="*/ 5400 w 21600"/>
              <a:gd name="T11" fmla="*/ 10800 h 21600"/>
              <a:gd name="T12" fmla="*/ 10800 w 21600"/>
              <a:gd name="T13" fmla="*/ 16200 h 21600"/>
              <a:gd name="T14" fmla="*/ 16200 w 21600"/>
              <a:gd name="T15" fmla="*/ 10800 h 21600"/>
              <a:gd name="T16" fmla="*/ 10800 w 21600"/>
              <a:gd name="T17" fmla="*/ 5400 h 21600"/>
              <a:gd name="T18" fmla="*/ 5400 w 21600"/>
              <a:gd name="T19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solidFill>
            <a:srgbClr val="FCFCFC">
              <a:alpha val="29803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15460" name="AutoShape 58"/>
          <p:cNvSpPr>
            <a:spLocks noChangeArrowheads="1"/>
          </p:cNvSpPr>
          <p:nvPr/>
        </p:nvSpPr>
        <p:spPr bwMode="auto">
          <a:xfrm>
            <a:off x="454025" y="4110038"/>
            <a:ext cx="200025" cy="200025"/>
          </a:xfrm>
          <a:custGeom>
            <a:avLst/>
            <a:gdLst>
              <a:gd name="T0" fmla="*/ 0 w 21600"/>
              <a:gd name="T1" fmla="*/ 10800 h 21600"/>
              <a:gd name="T2" fmla="*/ 10800 w 21600"/>
              <a:gd name="T3" fmla="*/ 0 h 21600"/>
              <a:gd name="T4" fmla="*/ 21600 w 21600"/>
              <a:gd name="T5" fmla="*/ 10800 h 21600"/>
              <a:gd name="T6" fmla="*/ 10800 w 21600"/>
              <a:gd name="T7" fmla="*/ 21600 h 21600"/>
              <a:gd name="T8" fmla="*/ 0 w 21600"/>
              <a:gd name="T9" fmla="*/ 10800 h 21600"/>
              <a:gd name="T10" fmla="*/ 5400 w 21600"/>
              <a:gd name="T11" fmla="*/ 10800 h 21600"/>
              <a:gd name="T12" fmla="*/ 10800 w 21600"/>
              <a:gd name="T13" fmla="*/ 16200 h 21600"/>
              <a:gd name="T14" fmla="*/ 16200 w 21600"/>
              <a:gd name="T15" fmla="*/ 10800 h 21600"/>
              <a:gd name="T16" fmla="*/ 10800 w 21600"/>
              <a:gd name="T17" fmla="*/ 5400 h 21600"/>
              <a:gd name="T18" fmla="*/ 5400 w 21600"/>
              <a:gd name="T19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solidFill>
            <a:srgbClr val="FCFCFC">
              <a:alpha val="29803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15461" name="AutoShape 59"/>
          <p:cNvSpPr>
            <a:spLocks noChangeArrowheads="1"/>
          </p:cNvSpPr>
          <p:nvPr/>
        </p:nvSpPr>
        <p:spPr bwMode="auto">
          <a:xfrm>
            <a:off x="2495550" y="6367463"/>
            <a:ext cx="201713" cy="200025"/>
          </a:xfrm>
          <a:custGeom>
            <a:avLst/>
            <a:gdLst>
              <a:gd name="T0" fmla="*/ 0 w 21600"/>
              <a:gd name="T1" fmla="*/ 10800 h 21600"/>
              <a:gd name="T2" fmla="*/ 10800 w 21600"/>
              <a:gd name="T3" fmla="*/ 0 h 21600"/>
              <a:gd name="T4" fmla="*/ 21600 w 21600"/>
              <a:gd name="T5" fmla="*/ 10800 h 21600"/>
              <a:gd name="T6" fmla="*/ 10800 w 21600"/>
              <a:gd name="T7" fmla="*/ 21600 h 21600"/>
              <a:gd name="T8" fmla="*/ 0 w 21600"/>
              <a:gd name="T9" fmla="*/ 10800 h 21600"/>
              <a:gd name="T10" fmla="*/ 5400 w 21600"/>
              <a:gd name="T11" fmla="*/ 10800 h 21600"/>
              <a:gd name="T12" fmla="*/ 10800 w 21600"/>
              <a:gd name="T13" fmla="*/ 16200 h 21600"/>
              <a:gd name="T14" fmla="*/ 16200 w 21600"/>
              <a:gd name="T15" fmla="*/ 10800 h 21600"/>
              <a:gd name="T16" fmla="*/ 10800 w 21600"/>
              <a:gd name="T17" fmla="*/ 5400 h 21600"/>
              <a:gd name="T18" fmla="*/ 5400 w 21600"/>
              <a:gd name="T19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solidFill>
            <a:srgbClr val="FCFCFC">
              <a:alpha val="29803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15462" name="TextBox 13@|17FFC:16777215|FBC:16777215|LFC:16777215|LBC:16777215"/>
          <p:cNvSpPr txBox="1">
            <a:spLocks noChangeArrowheads="1"/>
          </p:cNvSpPr>
          <p:nvPr/>
        </p:nvSpPr>
        <p:spPr bwMode="auto">
          <a:xfrm>
            <a:off x="2200275" y="2359025"/>
            <a:ext cx="1952625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defTabSz="1216025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defTabSz="1216025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defTabSz="1216025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defTabSz="1216025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zh-CN" altLang="en-US" sz="1600" b="1" dirty="0" smtClean="0">
                <a:solidFill>
                  <a:srgbClr val="FDFDFD"/>
                </a:solidFill>
                <a:latin typeface="Arial" pitchFamily="34" charset="0"/>
                <a:ea typeface="微软雅黑" pitchFamily="34" charset="-122"/>
                <a:sym typeface="Arial" pitchFamily="34" charset="0"/>
              </a:rPr>
              <a:t>准备阶段</a:t>
            </a:r>
            <a:endParaRPr lang="en-US" altLang="zh-CN" sz="1600" b="1" dirty="0">
              <a:solidFill>
                <a:srgbClr val="FDFDFD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15463" name="TextBox 13@|17FFC:16777215|FBC:16777215|LFC:16777215|LBC:16777215"/>
          <p:cNvSpPr txBox="1">
            <a:spLocks noChangeArrowheads="1"/>
          </p:cNvSpPr>
          <p:nvPr/>
        </p:nvSpPr>
        <p:spPr bwMode="auto">
          <a:xfrm>
            <a:off x="2203450" y="2644775"/>
            <a:ext cx="5402263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defTabSz="1216025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defTabSz="1216025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defTabSz="1216025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defTabSz="1216025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zh-CN" altLang="en-US" sz="1200" dirty="0">
                <a:solidFill>
                  <a:srgbClr val="FDFDFD"/>
                </a:solidFill>
                <a:latin typeface="Arial" pitchFamily="34" charset="0"/>
                <a:ea typeface="微软雅黑" pitchFamily="34" charset="-122"/>
                <a:sym typeface="Arial" pitchFamily="34" charset="0"/>
              </a:rPr>
              <a:t>做</a:t>
            </a:r>
            <a:r>
              <a:rPr lang="zh-CN" altLang="en-US" sz="1200" dirty="0" smtClean="0">
                <a:solidFill>
                  <a:srgbClr val="FDFDFD"/>
                </a:solidFill>
                <a:latin typeface="Arial" pitchFamily="34" charset="0"/>
                <a:ea typeface="微软雅黑" pitchFamily="34" charset="-122"/>
                <a:sym typeface="Arial" pitchFamily="34" charset="0"/>
              </a:rPr>
              <a:t>一些基础准备，如相机标定，各集成板间通讯等</a:t>
            </a:r>
            <a:endParaRPr lang="en-US" altLang="zh-CN" sz="1200" dirty="0">
              <a:solidFill>
                <a:srgbClr val="FDFDFD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15464" name="TextBox 13@|17FFC:16777215|FBC:16777215|LFC:16777215|LBC:16777215"/>
          <p:cNvSpPr txBox="1">
            <a:spLocks noChangeArrowheads="1"/>
          </p:cNvSpPr>
          <p:nvPr/>
        </p:nvSpPr>
        <p:spPr bwMode="auto">
          <a:xfrm>
            <a:off x="2697163" y="3570288"/>
            <a:ext cx="1952625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defTabSz="1216025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defTabSz="1216025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defTabSz="1216025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defTabSz="1216025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zh-CN" altLang="en-US" sz="1600" b="1" dirty="0" smtClean="0">
                <a:solidFill>
                  <a:srgbClr val="FDFDFD"/>
                </a:solidFill>
                <a:latin typeface="Arial" pitchFamily="34" charset="0"/>
                <a:ea typeface="微软雅黑" pitchFamily="34" charset="-122"/>
                <a:sym typeface="Arial" pitchFamily="34" charset="0"/>
              </a:rPr>
              <a:t>点云获取</a:t>
            </a:r>
            <a:endParaRPr lang="en-US" altLang="zh-CN" sz="1600" b="1" dirty="0">
              <a:solidFill>
                <a:srgbClr val="FDFDFD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15465" name="TextBox 13@|17FFC:16777215|FBC:16777215|LFC:16777215|LBC:16777215"/>
          <p:cNvSpPr txBox="1">
            <a:spLocks noChangeArrowheads="1"/>
          </p:cNvSpPr>
          <p:nvPr/>
        </p:nvSpPr>
        <p:spPr bwMode="auto">
          <a:xfrm>
            <a:off x="2700338" y="3856038"/>
            <a:ext cx="5402262" cy="185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defTabSz="1216025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defTabSz="1216025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defTabSz="1216025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defTabSz="1216025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zh-CN" altLang="en-US" sz="1200" dirty="0" smtClean="0">
                <a:solidFill>
                  <a:srgbClr val="FDFDFD"/>
                </a:solidFill>
                <a:latin typeface="Arial" pitchFamily="34" charset="0"/>
                <a:ea typeface="微软雅黑" pitchFamily="34" charset="-122"/>
                <a:sym typeface="Arial" pitchFamily="34" charset="0"/>
              </a:rPr>
              <a:t>由</a:t>
            </a:r>
            <a:r>
              <a:rPr lang="en-US" altLang="zh-CN" sz="1200" dirty="0" err="1" smtClean="0">
                <a:solidFill>
                  <a:srgbClr val="FDFDFD"/>
                </a:solidFill>
                <a:latin typeface="Arial" pitchFamily="34" charset="0"/>
                <a:ea typeface="微软雅黑" pitchFamily="34" charset="-122"/>
                <a:sym typeface="Arial" pitchFamily="34" charset="0"/>
              </a:rPr>
              <a:t>kinect</a:t>
            </a:r>
            <a:r>
              <a:rPr lang="zh-CN" altLang="en-US" sz="1200" dirty="0" smtClean="0">
                <a:solidFill>
                  <a:srgbClr val="FDFDFD"/>
                </a:solidFill>
                <a:latin typeface="Arial" pitchFamily="34" charset="0"/>
                <a:ea typeface="微软雅黑" pitchFamily="34" charset="-122"/>
                <a:sym typeface="Arial" pitchFamily="34" charset="0"/>
              </a:rPr>
              <a:t>的深度图像绘制出点云，提取出完成动作所需要数据</a:t>
            </a:r>
            <a:endParaRPr lang="en-US" altLang="zh-CN" sz="1200" dirty="0">
              <a:solidFill>
                <a:srgbClr val="FDFDFD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15466" name="TextBox 13@|17FFC:16777215|FBC:16777215|LFC:16777215|LBC:16777215"/>
          <p:cNvSpPr txBox="1">
            <a:spLocks noChangeArrowheads="1"/>
          </p:cNvSpPr>
          <p:nvPr/>
        </p:nvSpPr>
        <p:spPr bwMode="auto">
          <a:xfrm>
            <a:off x="3176588" y="4727575"/>
            <a:ext cx="1952625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defTabSz="1216025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defTabSz="1216025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defTabSz="1216025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defTabSz="1216025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zh-CN" altLang="en-US" sz="1600" b="1" dirty="0" smtClean="0">
                <a:solidFill>
                  <a:srgbClr val="FDFDFD"/>
                </a:solidFill>
                <a:latin typeface="Arial" pitchFamily="34" charset="0"/>
                <a:ea typeface="微软雅黑" pitchFamily="34" charset="-122"/>
                <a:sym typeface="Arial" pitchFamily="34" charset="0"/>
              </a:rPr>
              <a:t>路径规划</a:t>
            </a:r>
            <a:endParaRPr lang="en-US" altLang="zh-CN" sz="1600" b="1" dirty="0">
              <a:solidFill>
                <a:srgbClr val="FDFDFD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15467" name="TextBox 13@|17FFC:16777215|FBC:16777215|LFC:16777215|LBC:16777215"/>
          <p:cNvSpPr txBox="1">
            <a:spLocks noChangeArrowheads="1"/>
          </p:cNvSpPr>
          <p:nvPr/>
        </p:nvSpPr>
        <p:spPr bwMode="auto">
          <a:xfrm>
            <a:off x="3179763" y="5013325"/>
            <a:ext cx="5402262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defTabSz="1216025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defTabSz="1216025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defTabSz="1216025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defTabSz="1216025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zh-CN" altLang="en-US" sz="1200" dirty="0" smtClean="0">
                <a:solidFill>
                  <a:srgbClr val="FDFDFD"/>
                </a:solidFill>
                <a:latin typeface="Arial" pitchFamily="34" charset="0"/>
                <a:ea typeface="微软雅黑" pitchFamily="34" charset="-122"/>
                <a:sym typeface="Arial" pitchFamily="34" charset="0"/>
              </a:rPr>
              <a:t>编程计算处理点云数据，转化成舵机可识别角度。</a:t>
            </a:r>
            <a:endParaRPr lang="en-US" altLang="zh-CN" sz="1200" dirty="0">
              <a:solidFill>
                <a:srgbClr val="FDFDFD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15468" name="TextBox 13@|17FFC:16777215|FBC:16777215|LFC:16777215|LBC:16777215"/>
          <p:cNvSpPr txBox="1">
            <a:spLocks noChangeArrowheads="1"/>
          </p:cNvSpPr>
          <p:nvPr/>
        </p:nvSpPr>
        <p:spPr bwMode="auto">
          <a:xfrm>
            <a:off x="4152900" y="5688013"/>
            <a:ext cx="1952625" cy="541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defTabSz="1216025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defTabSz="1216025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defTabSz="1216025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defTabSz="1216025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zh-CN" altLang="en-US" sz="1600" b="1" dirty="0" smtClean="0">
                <a:solidFill>
                  <a:srgbClr val="FDFDFD"/>
                </a:solidFill>
                <a:latin typeface="Arial" pitchFamily="34" charset="0"/>
                <a:ea typeface="微软雅黑" pitchFamily="34" charset="-122"/>
                <a:sym typeface="Arial" pitchFamily="34" charset="0"/>
              </a:rPr>
              <a:t>结构设计</a:t>
            </a:r>
            <a:endParaRPr lang="en-US" altLang="zh-CN" sz="1600" b="1" dirty="0" smtClean="0">
              <a:solidFill>
                <a:srgbClr val="FDFDFD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  <a:p>
            <a:pPr eaLnBrk="1" hangingPunct="1">
              <a:spcBef>
                <a:spcPct val="20000"/>
              </a:spcBef>
            </a:pPr>
            <a:endParaRPr lang="zh-CN" altLang="en-US" sz="1600" b="1" dirty="0">
              <a:solidFill>
                <a:srgbClr val="FDFDFD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110" name="TextBox 13@|17FFC:16777215|FBC:16777215|LFC:16777215|LBC:16777215"/>
          <p:cNvSpPr txBox="1">
            <a:spLocks noChangeArrowheads="1"/>
          </p:cNvSpPr>
          <p:nvPr/>
        </p:nvSpPr>
        <p:spPr bwMode="auto">
          <a:xfrm>
            <a:off x="4152900" y="6000750"/>
            <a:ext cx="5402262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defTabSz="1216025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defTabSz="1216025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defTabSz="1216025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defTabSz="1216025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zh-CN" altLang="en-US" sz="1200" dirty="0" smtClean="0">
                <a:solidFill>
                  <a:srgbClr val="FDFDFD"/>
                </a:solidFill>
                <a:latin typeface="Arial" pitchFamily="34" charset="0"/>
                <a:ea typeface="微软雅黑" pitchFamily="34" charset="-122"/>
                <a:sym typeface="Arial" pitchFamily="34" charset="0"/>
              </a:rPr>
              <a:t>设计降落支架结构，检验其力学性能。</a:t>
            </a:r>
            <a:endParaRPr lang="en-US" altLang="zh-CN" sz="1200" dirty="0">
              <a:solidFill>
                <a:srgbClr val="FDFDFD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457" name="组合 22"/>
          <p:cNvGrpSpPr>
            <a:grpSpLocks/>
          </p:cNvGrpSpPr>
          <p:nvPr/>
        </p:nvGrpSpPr>
        <p:grpSpPr bwMode="auto">
          <a:xfrm rot="2125929">
            <a:off x="1728788" y="1465263"/>
            <a:ext cx="3744912" cy="3743325"/>
            <a:chOff x="0" y="0"/>
            <a:chExt cx="3606099" cy="3570272"/>
          </a:xfrm>
        </p:grpSpPr>
        <p:sp>
          <p:nvSpPr>
            <p:cNvPr id="19458" name="弧形 23"/>
            <p:cNvSpPr>
              <a:spLocks noChangeArrowheads="1"/>
            </p:cNvSpPr>
            <p:nvPr/>
          </p:nvSpPr>
          <p:spPr bwMode="auto">
            <a:xfrm>
              <a:off x="0" y="0"/>
              <a:ext cx="3564000" cy="3564000"/>
            </a:xfrm>
            <a:custGeom>
              <a:avLst/>
              <a:gdLst>
                <a:gd name="T0" fmla="*/ 1782000 w 3564000"/>
                <a:gd name="T1" fmla="*/ 0 h 3564000"/>
                <a:gd name="T2" fmla="*/ 3564000 w 3564000"/>
                <a:gd name="T3" fmla="*/ 1782000 h 3564000"/>
                <a:gd name="T4" fmla="*/ 1782000 w 3564000"/>
                <a:gd name="T5" fmla="*/ 1782000 h 3564000"/>
                <a:gd name="T6" fmla="*/ 1782000 w 3564000"/>
                <a:gd name="T7" fmla="*/ 0 h 3564000"/>
                <a:gd name="T8" fmla="*/ 1782000 w 3564000"/>
                <a:gd name="T9" fmla="*/ 0 h 3564000"/>
                <a:gd name="T10" fmla="*/ 3564000 w 3564000"/>
                <a:gd name="T11" fmla="*/ 1782000 h 35640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64000" h="3564000" stroke="0">
                  <a:moveTo>
                    <a:pt x="1782000" y="0"/>
                  </a:moveTo>
                  <a:cubicBezTo>
                    <a:pt x="2766171" y="0"/>
                    <a:pt x="3564000" y="797829"/>
                    <a:pt x="3564000" y="1782000"/>
                  </a:cubicBezTo>
                  <a:lnTo>
                    <a:pt x="1782000" y="1782000"/>
                  </a:lnTo>
                  <a:lnTo>
                    <a:pt x="1782000" y="0"/>
                  </a:lnTo>
                  <a:close/>
                </a:path>
                <a:path w="3564000" h="3564000" fill="none">
                  <a:moveTo>
                    <a:pt x="1782000" y="0"/>
                  </a:moveTo>
                  <a:cubicBezTo>
                    <a:pt x="2766171" y="0"/>
                    <a:pt x="3564000" y="797829"/>
                    <a:pt x="3564000" y="1782000"/>
                  </a:cubicBezTo>
                </a:path>
              </a:pathLst>
            </a:custGeom>
            <a:noFill/>
            <a:ln w="6350">
              <a:solidFill>
                <a:schemeClr val="bg1">
                  <a:alpha val="52156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  <p:sp>
          <p:nvSpPr>
            <p:cNvPr id="19459" name="弧形 24"/>
            <p:cNvSpPr>
              <a:spLocks noChangeArrowheads="1"/>
            </p:cNvSpPr>
            <p:nvPr/>
          </p:nvSpPr>
          <p:spPr bwMode="auto">
            <a:xfrm rot="-7902423">
              <a:off x="42099" y="0"/>
              <a:ext cx="3564000" cy="3564000"/>
            </a:xfrm>
            <a:custGeom>
              <a:avLst/>
              <a:gdLst>
                <a:gd name="T0" fmla="*/ 1782000 w 3564000"/>
                <a:gd name="T1" fmla="*/ 0 h 3564000"/>
                <a:gd name="T2" fmla="*/ 3318391 w 3564000"/>
                <a:gd name="T3" fmla="*/ 879212 h 3564000"/>
                <a:gd name="T4" fmla="*/ 3338717 w 3564000"/>
                <a:gd name="T5" fmla="*/ 2649268 h 3564000"/>
                <a:gd name="T6" fmla="*/ 1782000 w 3564000"/>
                <a:gd name="T7" fmla="*/ 1782000 h 3564000"/>
                <a:gd name="T8" fmla="*/ 1782000 w 3564000"/>
                <a:gd name="T9" fmla="*/ 0 h 3564000"/>
                <a:gd name="T10" fmla="*/ 1782000 w 3564000"/>
                <a:gd name="T11" fmla="*/ 0 h 3564000"/>
                <a:gd name="T12" fmla="*/ 3318391 w 3564000"/>
                <a:gd name="T13" fmla="*/ 879212 h 3564000"/>
                <a:gd name="T14" fmla="*/ 3338717 w 3564000"/>
                <a:gd name="T15" fmla="*/ 2649268 h 35640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564000" h="3564000" stroke="0">
                  <a:moveTo>
                    <a:pt x="1782000" y="0"/>
                  </a:moveTo>
                  <a:cubicBezTo>
                    <a:pt x="2413776" y="0"/>
                    <a:pt x="2998324" y="334512"/>
                    <a:pt x="3318391" y="879212"/>
                  </a:cubicBezTo>
                  <a:cubicBezTo>
                    <a:pt x="3638458" y="1423912"/>
                    <a:pt x="3646192" y="2097362"/>
                    <a:pt x="3338717" y="2649268"/>
                  </a:cubicBezTo>
                  <a:lnTo>
                    <a:pt x="1782000" y="1782000"/>
                  </a:lnTo>
                  <a:lnTo>
                    <a:pt x="1782000" y="0"/>
                  </a:lnTo>
                  <a:close/>
                </a:path>
                <a:path w="3564000" h="3564000" fill="none">
                  <a:moveTo>
                    <a:pt x="1782000" y="0"/>
                  </a:moveTo>
                  <a:cubicBezTo>
                    <a:pt x="2413776" y="0"/>
                    <a:pt x="2998324" y="334512"/>
                    <a:pt x="3318391" y="879212"/>
                  </a:cubicBezTo>
                  <a:cubicBezTo>
                    <a:pt x="3638458" y="1423912"/>
                    <a:pt x="3646192" y="2097362"/>
                    <a:pt x="3338717" y="2649268"/>
                  </a:cubicBezTo>
                </a:path>
              </a:pathLst>
            </a:custGeom>
            <a:noFill/>
            <a:ln w="6350">
              <a:solidFill>
                <a:schemeClr val="bg1">
                  <a:alpha val="52156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  <p:sp>
          <p:nvSpPr>
            <p:cNvPr id="19460" name="弧形 25"/>
            <p:cNvSpPr>
              <a:spLocks noChangeArrowheads="1"/>
            </p:cNvSpPr>
            <p:nvPr/>
          </p:nvSpPr>
          <p:spPr bwMode="auto">
            <a:xfrm rot="5709083">
              <a:off x="10350" y="6271"/>
              <a:ext cx="3564000" cy="3564000"/>
            </a:xfrm>
            <a:custGeom>
              <a:avLst/>
              <a:gdLst>
                <a:gd name="T0" fmla="*/ 1782000 w 3564000"/>
                <a:gd name="T1" fmla="*/ 0 h 3564000"/>
                <a:gd name="T2" fmla="*/ 3162262 w 3564000"/>
                <a:gd name="T3" fmla="*/ 654880 h 3564000"/>
                <a:gd name="T4" fmla="*/ 1782000 w 3564000"/>
                <a:gd name="T5" fmla="*/ 1782000 h 3564000"/>
                <a:gd name="T6" fmla="*/ 1782000 w 3564000"/>
                <a:gd name="T7" fmla="*/ 0 h 3564000"/>
                <a:gd name="T8" fmla="*/ 1782000 w 3564000"/>
                <a:gd name="T9" fmla="*/ 0 h 3564000"/>
                <a:gd name="T10" fmla="*/ 3162262 w 3564000"/>
                <a:gd name="T11" fmla="*/ 654880 h 35640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64000" h="3564000" stroke="0">
                  <a:moveTo>
                    <a:pt x="1782000" y="0"/>
                  </a:moveTo>
                  <a:cubicBezTo>
                    <a:pt x="2317073" y="0"/>
                    <a:pt x="2823827" y="240435"/>
                    <a:pt x="3162262" y="654880"/>
                  </a:cubicBezTo>
                  <a:lnTo>
                    <a:pt x="1782000" y="1782000"/>
                  </a:lnTo>
                  <a:lnTo>
                    <a:pt x="1782000" y="0"/>
                  </a:lnTo>
                  <a:close/>
                </a:path>
                <a:path w="3564000" h="3564000" fill="none">
                  <a:moveTo>
                    <a:pt x="1782000" y="0"/>
                  </a:moveTo>
                  <a:cubicBezTo>
                    <a:pt x="2317073" y="0"/>
                    <a:pt x="2823827" y="240435"/>
                    <a:pt x="3162262" y="654880"/>
                  </a:cubicBezTo>
                </a:path>
              </a:pathLst>
            </a:custGeom>
            <a:noFill/>
            <a:ln w="6350">
              <a:solidFill>
                <a:schemeClr val="bg1">
                  <a:alpha val="52156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  <p:sp>
          <p:nvSpPr>
            <p:cNvPr id="19461" name="弧形 26"/>
            <p:cNvSpPr>
              <a:spLocks noChangeArrowheads="1"/>
            </p:cNvSpPr>
            <p:nvPr/>
          </p:nvSpPr>
          <p:spPr bwMode="auto">
            <a:xfrm rot="9295065">
              <a:off x="42098" y="6272"/>
              <a:ext cx="3564000" cy="3564000"/>
            </a:xfrm>
            <a:custGeom>
              <a:avLst/>
              <a:gdLst>
                <a:gd name="T0" fmla="*/ 1782000 w 3564000"/>
                <a:gd name="T1" fmla="*/ 0 h 3564000"/>
                <a:gd name="T2" fmla="*/ 3404808 w 3564000"/>
                <a:gd name="T3" fmla="*/ 1045781 h 3564000"/>
                <a:gd name="T4" fmla="*/ 1782000 w 3564000"/>
                <a:gd name="T5" fmla="*/ 1782000 h 3564000"/>
                <a:gd name="T6" fmla="*/ 1782000 w 3564000"/>
                <a:gd name="T7" fmla="*/ 0 h 3564000"/>
                <a:gd name="T8" fmla="*/ 1782000 w 3564000"/>
                <a:gd name="T9" fmla="*/ 0 h 3564000"/>
                <a:gd name="T10" fmla="*/ 3404808 w 3564000"/>
                <a:gd name="T11" fmla="*/ 1045781 h 35640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64000" h="3564000" stroke="0">
                  <a:moveTo>
                    <a:pt x="1782000" y="0"/>
                  </a:moveTo>
                  <a:cubicBezTo>
                    <a:pt x="2481268" y="0"/>
                    <a:pt x="3115911" y="408981"/>
                    <a:pt x="3404808" y="1045781"/>
                  </a:cubicBezTo>
                  <a:lnTo>
                    <a:pt x="1782000" y="1782000"/>
                  </a:lnTo>
                  <a:lnTo>
                    <a:pt x="1782000" y="0"/>
                  </a:lnTo>
                  <a:close/>
                </a:path>
                <a:path w="3564000" h="3564000" fill="none">
                  <a:moveTo>
                    <a:pt x="1782000" y="0"/>
                  </a:moveTo>
                  <a:cubicBezTo>
                    <a:pt x="2481268" y="0"/>
                    <a:pt x="3115911" y="408981"/>
                    <a:pt x="3404808" y="1045781"/>
                  </a:cubicBezTo>
                </a:path>
              </a:pathLst>
            </a:custGeom>
            <a:noFill/>
            <a:ln w="6350">
              <a:solidFill>
                <a:schemeClr val="bg1">
                  <a:alpha val="52156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</p:grpSp>
      <p:grpSp>
        <p:nvGrpSpPr>
          <p:cNvPr id="19462" name="组合 176"/>
          <p:cNvGrpSpPr>
            <a:grpSpLocks/>
          </p:cNvGrpSpPr>
          <p:nvPr/>
        </p:nvGrpSpPr>
        <p:grpSpPr bwMode="auto">
          <a:xfrm>
            <a:off x="1604963" y="1314450"/>
            <a:ext cx="4005262" cy="4003675"/>
            <a:chOff x="0" y="0"/>
            <a:chExt cx="4004677" cy="4004677"/>
          </a:xfrm>
        </p:grpSpPr>
        <p:sp>
          <p:nvSpPr>
            <p:cNvPr id="19463" name="椭圆 4"/>
            <p:cNvSpPr>
              <a:spLocks noChangeArrowheads="1"/>
            </p:cNvSpPr>
            <p:nvPr/>
          </p:nvSpPr>
          <p:spPr bwMode="auto">
            <a:xfrm>
              <a:off x="295459" y="327418"/>
              <a:ext cx="3413760" cy="3413760"/>
            </a:xfrm>
            <a:prstGeom prst="ellipse">
              <a:avLst/>
            </a:prstGeom>
            <a:solidFill>
              <a:schemeClr val="bg1">
                <a:alpha val="39999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grpSp>
          <p:nvGrpSpPr>
            <p:cNvPr id="19464" name="组合 21"/>
            <p:cNvGrpSpPr>
              <a:grpSpLocks/>
            </p:cNvGrpSpPr>
            <p:nvPr/>
          </p:nvGrpSpPr>
          <p:grpSpPr bwMode="auto">
            <a:xfrm>
              <a:off x="190939" y="246027"/>
              <a:ext cx="3606099" cy="3570272"/>
              <a:chOff x="0" y="0"/>
              <a:chExt cx="3606099" cy="3570272"/>
            </a:xfrm>
          </p:grpSpPr>
          <p:sp>
            <p:nvSpPr>
              <p:cNvPr id="19465" name="弧形 17"/>
              <p:cNvSpPr>
                <a:spLocks noChangeArrowheads="1"/>
              </p:cNvSpPr>
              <p:nvPr/>
            </p:nvSpPr>
            <p:spPr bwMode="auto">
              <a:xfrm>
                <a:off x="0" y="0"/>
                <a:ext cx="3564000" cy="3564000"/>
              </a:xfrm>
              <a:custGeom>
                <a:avLst/>
                <a:gdLst>
                  <a:gd name="T0" fmla="*/ 1782000 w 3564000"/>
                  <a:gd name="T1" fmla="*/ 0 h 3564000"/>
                  <a:gd name="T2" fmla="*/ 3564000 w 3564000"/>
                  <a:gd name="T3" fmla="*/ 1782000 h 3564000"/>
                  <a:gd name="T4" fmla="*/ 1782000 w 3564000"/>
                  <a:gd name="T5" fmla="*/ 1782000 h 3564000"/>
                  <a:gd name="T6" fmla="*/ 1782000 w 3564000"/>
                  <a:gd name="T7" fmla="*/ 0 h 3564000"/>
                  <a:gd name="T8" fmla="*/ 1782000 w 3564000"/>
                  <a:gd name="T9" fmla="*/ 0 h 3564000"/>
                  <a:gd name="T10" fmla="*/ 3564000 w 3564000"/>
                  <a:gd name="T11" fmla="*/ 1782000 h 35640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564000" h="3564000" stroke="0">
                    <a:moveTo>
                      <a:pt x="1782000" y="0"/>
                    </a:moveTo>
                    <a:cubicBezTo>
                      <a:pt x="2766171" y="0"/>
                      <a:pt x="3564000" y="797829"/>
                      <a:pt x="3564000" y="1782000"/>
                    </a:cubicBezTo>
                    <a:lnTo>
                      <a:pt x="1782000" y="1782000"/>
                    </a:lnTo>
                    <a:lnTo>
                      <a:pt x="1782000" y="0"/>
                    </a:lnTo>
                    <a:close/>
                  </a:path>
                  <a:path w="3564000" h="3564000" fill="none">
                    <a:moveTo>
                      <a:pt x="1782000" y="0"/>
                    </a:moveTo>
                    <a:cubicBezTo>
                      <a:pt x="2766171" y="0"/>
                      <a:pt x="3564000" y="797829"/>
                      <a:pt x="3564000" y="1782000"/>
                    </a:cubicBezTo>
                  </a:path>
                </a:pathLst>
              </a:custGeom>
              <a:noFill/>
              <a:ln w="6350">
                <a:solidFill>
                  <a:schemeClr val="bg1">
                    <a:alpha val="52156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9466" name="弧形 18"/>
              <p:cNvSpPr>
                <a:spLocks noChangeArrowheads="1"/>
              </p:cNvSpPr>
              <p:nvPr/>
            </p:nvSpPr>
            <p:spPr bwMode="auto">
              <a:xfrm rot="-7902423">
                <a:off x="42099" y="0"/>
                <a:ext cx="3564000" cy="3564000"/>
              </a:xfrm>
              <a:custGeom>
                <a:avLst/>
                <a:gdLst>
                  <a:gd name="T0" fmla="*/ 1782000 w 3564000"/>
                  <a:gd name="T1" fmla="*/ 0 h 3564000"/>
                  <a:gd name="T2" fmla="*/ 3318391 w 3564000"/>
                  <a:gd name="T3" fmla="*/ 879212 h 3564000"/>
                  <a:gd name="T4" fmla="*/ 3338717 w 3564000"/>
                  <a:gd name="T5" fmla="*/ 2649268 h 3564000"/>
                  <a:gd name="T6" fmla="*/ 1782000 w 3564000"/>
                  <a:gd name="T7" fmla="*/ 1782000 h 3564000"/>
                  <a:gd name="T8" fmla="*/ 1782000 w 3564000"/>
                  <a:gd name="T9" fmla="*/ 0 h 3564000"/>
                  <a:gd name="T10" fmla="*/ 1782000 w 3564000"/>
                  <a:gd name="T11" fmla="*/ 0 h 3564000"/>
                  <a:gd name="T12" fmla="*/ 3318391 w 3564000"/>
                  <a:gd name="T13" fmla="*/ 879212 h 3564000"/>
                  <a:gd name="T14" fmla="*/ 3338717 w 3564000"/>
                  <a:gd name="T15" fmla="*/ 2649268 h 35640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564000" h="3564000" stroke="0">
                    <a:moveTo>
                      <a:pt x="1782000" y="0"/>
                    </a:moveTo>
                    <a:cubicBezTo>
                      <a:pt x="2413776" y="0"/>
                      <a:pt x="2998324" y="334512"/>
                      <a:pt x="3318391" y="879212"/>
                    </a:cubicBezTo>
                    <a:cubicBezTo>
                      <a:pt x="3638458" y="1423912"/>
                      <a:pt x="3646192" y="2097362"/>
                      <a:pt x="3338717" y="2649268"/>
                    </a:cubicBezTo>
                    <a:lnTo>
                      <a:pt x="1782000" y="1782000"/>
                    </a:lnTo>
                    <a:lnTo>
                      <a:pt x="1782000" y="0"/>
                    </a:lnTo>
                    <a:close/>
                  </a:path>
                  <a:path w="3564000" h="3564000" fill="none">
                    <a:moveTo>
                      <a:pt x="1782000" y="0"/>
                    </a:moveTo>
                    <a:cubicBezTo>
                      <a:pt x="2413776" y="0"/>
                      <a:pt x="2998324" y="334512"/>
                      <a:pt x="3318391" y="879212"/>
                    </a:cubicBezTo>
                    <a:cubicBezTo>
                      <a:pt x="3638458" y="1423912"/>
                      <a:pt x="3646192" y="2097362"/>
                      <a:pt x="3338717" y="2649268"/>
                    </a:cubicBezTo>
                  </a:path>
                </a:pathLst>
              </a:custGeom>
              <a:noFill/>
              <a:ln w="6350">
                <a:solidFill>
                  <a:schemeClr val="bg1">
                    <a:alpha val="52156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9467" name="弧形 19"/>
              <p:cNvSpPr>
                <a:spLocks noChangeArrowheads="1"/>
              </p:cNvSpPr>
              <p:nvPr/>
            </p:nvSpPr>
            <p:spPr bwMode="auto">
              <a:xfrm rot="5709083">
                <a:off x="10350" y="6271"/>
                <a:ext cx="3564000" cy="3564000"/>
              </a:xfrm>
              <a:custGeom>
                <a:avLst/>
                <a:gdLst>
                  <a:gd name="T0" fmla="*/ 1782000 w 3564000"/>
                  <a:gd name="T1" fmla="*/ 0 h 3564000"/>
                  <a:gd name="T2" fmla="*/ 3162262 w 3564000"/>
                  <a:gd name="T3" fmla="*/ 654880 h 3564000"/>
                  <a:gd name="T4" fmla="*/ 1782000 w 3564000"/>
                  <a:gd name="T5" fmla="*/ 1782000 h 3564000"/>
                  <a:gd name="T6" fmla="*/ 1782000 w 3564000"/>
                  <a:gd name="T7" fmla="*/ 0 h 3564000"/>
                  <a:gd name="T8" fmla="*/ 1782000 w 3564000"/>
                  <a:gd name="T9" fmla="*/ 0 h 3564000"/>
                  <a:gd name="T10" fmla="*/ 3162262 w 3564000"/>
                  <a:gd name="T11" fmla="*/ 654880 h 35640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564000" h="3564000" stroke="0">
                    <a:moveTo>
                      <a:pt x="1782000" y="0"/>
                    </a:moveTo>
                    <a:cubicBezTo>
                      <a:pt x="2317073" y="0"/>
                      <a:pt x="2823827" y="240435"/>
                      <a:pt x="3162262" y="654880"/>
                    </a:cubicBezTo>
                    <a:lnTo>
                      <a:pt x="1782000" y="1782000"/>
                    </a:lnTo>
                    <a:lnTo>
                      <a:pt x="1782000" y="0"/>
                    </a:lnTo>
                    <a:close/>
                  </a:path>
                  <a:path w="3564000" h="3564000" fill="none">
                    <a:moveTo>
                      <a:pt x="1782000" y="0"/>
                    </a:moveTo>
                    <a:cubicBezTo>
                      <a:pt x="2317073" y="0"/>
                      <a:pt x="2823827" y="240435"/>
                      <a:pt x="3162262" y="654880"/>
                    </a:cubicBezTo>
                  </a:path>
                </a:pathLst>
              </a:custGeom>
              <a:noFill/>
              <a:ln w="6350">
                <a:solidFill>
                  <a:schemeClr val="bg1">
                    <a:alpha val="52156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9468" name="弧形 20"/>
              <p:cNvSpPr>
                <a:spLocks noChangeArrowheads="1"/>
              </p:cNvSpPr>
              <p:nvPr/>
            </p:nvSpPr>
            <p:spPr bwMode="auto">
              <a:xfrm rot="9295065">
                <a:off x="42098" y="6272"/>
                <a:ext cx="3564000" cy="3564000"/>
              </a:xfrm>
              <a:custGeom>
                <a:avLst/>
                <a:gdLst>
                  <a:gd name="T0" fmla="*/ 1782000 w 3564000"/>
                  <a:gd name="T1" fmla="*/ 0 h 3564000"/>
                  <a:gd name="T2" fmla="*/ 3404808 w 3564000"/>
                  <a:gd name="T3" fmla="*/ 1045781 h 3564000"/>
                  <a:gd name="T4" fmla="*/ 1782000 w 3564000"/>
                  <a:gd name="T5" fmla="*/ 1782000 h 3564000"/>
                  <a:gd name="T6" fmla="*/ 1782000 w 3564000"/>
                  <a:gd name="T7" fmla="*/ 0 h 3564000"/>
                  <a:gd name="T8" fmla="*/ 1782000 w 3564000"/>
                  <a:gd name="T9" fmla="*/ 0 h 3564000"/>
                  <a:gd name="T10" fmla="*/ 3404808 w 3564000"/>
                  <a:gd name="T11" fmla="*/ 1045781 h 35640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564000" h="3564000" stroke="0">
                    <a:moveTo>
                      <a:pt x="1782000" y="0"/>
                    </a:moveTo>
                    <a:cubicBezTo>
                      <a:pt x="2481268" y="0"/>
                      <a:pt x="3115911" y="408981"/>
                      <a:pt x="3404808" y="1045781"/>
                    </a:cubicBezTo>
                    <a:lnTo>
                      <a:pt x="1782000" y="1782000"/>
                    </a:lnTo>
                    <a:lnTo>
                      <a:pt x="1782000" y="0"/>
                    </a:lnTo>
                    <a:close/>
                  </a:path>
                  <a:path w="3564000" h="3564000" fill="none">
                    <a:moveTo>
                      <a:pt x="1782000" y="0"/>
                    </a:moveTo>
                    <a:cubicBezTo>
                      <a:pt x="2481268" y="0"/>
                      <a:pt x="3115911" y="408981"/>
                      <a:pt x="3404808" y="1045781"/>
                    </a:cubicBezTo>
                  </a:path>
                </a:pathLst>
              </a:custGeom>
              <a:noFill/>
              <a:ln w="6350">
                <a:solidFill>
                  <a:schemeClr val="bg1">
                    <a:alpha val="52156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zh-CN" altLang="en-US"/>
              </a:p>
            </p:txBody>
          </p:sp>
        </p:grpSp>
        <p:sp>
          <p:nvSpPr>
            <p:cNvPr id="19469" name="椭圆 153"/>
            <p:cNvSpPr>
              <a:spLocks noChangeArrowheads="1"/>
            </p:cNvSpPr>
            <p:nvPr/>
          </p:nvSpPr>
          <p:spPr bwMode="auto">
            <a:xfrm>
              <a:off x="0" y="1955800"/>
              <a:ext cx="93077" cy="93077"/>
            </a:xfrm>
            <a:prstGeom prst="ellipse">
              <a:avLst/>
            </a:prstGeom>
            <a:solidFill>
              <a:schemeClr val="bg1">
                <a:alpha val="39999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9470" name="椭圆 154"/>
            <p:cNvSpPr>
              <a:spLocks noChangeArrowheads="1"/>
            </p:cNvSpPr>
            <p:nvPr/>
          </p:nvSpPr>
          <p:spPr bwMode="auto">
            <a:xfrm>
              <a:off x="95724" y="1351425"/>
              <a:ext cx="93077" cy="93077"/>
            </a:xfrm>
            <a:prstGeom prst="ellipse">
              <a:avLst/>
            </a:prstGeom>
            <a:solidFill>
              <a:schemeClr val="bg1">
                <a:alpha val="39999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9471" name="椭圆 155"/>
            <p:cNvSpPr>
              <a:spLocks noChangeArrowheads="1"/>
            </p:cNvSpPr>
            <p:nvPr/>
          </p:nvSpPr>
          <p:spPr bwMode="auto">
            <a:xfrm>
              <a:off x="373525" y="806210"/>
              <a:ext cx="93077" cy="93077"/>
            </a:xfrm>
            <a:prstGeom prst="ellipse">
              <a:avLst/>
            </a:prstGeom>
            <a:solidFill>
              <a:schemeClr val="bg1">
                <a:alpha val="39999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9472" name="椭圆 156"/>
            <p:cNvSpPr>
              <a:spLocks noChangeArrowheads="1"/>
            </p:cNvSpPr>
            <p:nvPr/>
          </p:nvSpPr>
          <p:spPr bwMode="auto">
            <a:xfrm>
              <a:off x="806210" y="373525"/>
              <a:ext cx="93077" cy="93077"/>
            </a:xfrm>
            <a:prstGeom prst="ellipse">
              <a:avLst/>
            </a:prstGeom>
            <a:solidFill>
              <a:schemeClr val="bg1">
                <a:alpha val="39999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9473" name="椭圆 157"/>
            <p:cNvSpPr>
              <a:spLocks noChangeArrowheads="1"/>
            </p:cNvSpPr>
            <p:nvPr/>
          </p:nvSpPr>
          <p:spPr bwMode="auto">
            <a:xfrm>
              <a:off x="1351425" y="95724"/>
              <a:ext cx="93077" cy="93077"/>
            </a:xfrm>
            <a:prstGeom prst="ellipse">
              <a:avLst/>
            </a:prstGeom>
            <a:solidFill>
              <a:schemeClr val="bg1">
                <a:alpha val="39999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9474" name="椭圆 158"/>
            <p:cNvSpPr>
              <a:spLocks noChangeArrowheads="1"/>
            </p:cNvSpPr>
            <p:nvPr/>
          </p:nvSpPr>
          <p:spPr bwMode="auto">
            <a:xfrm>
              <a:off x="1955800" y="0"/>
              <a:ext cx="93077" cy="93077"/>
            </a:xfrm>
            <a:prstGeom prst="ellipse">
              <a:avLst/>
            </a:prstGeom>
            <a:solidFill>
              <a:schemeClr val="bg1">
                <a:alpha val="39999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9475" name="椭圆 159"/>
            <p:cNvSpPr>
              <a:spLocks noChangeArrowheads="1"/>
            </p:cNvSpPr>
            <p:nvPr/>
          </p:nvSpPr>
          <p:spPr bwMode="auto">
            <a:xfrm>
              <a:off x="2560176" y="95724"/>
              <a:ext cx="93077" cy="93077"/>
            </a:xfrm>
            <a:prstGeom prst="ellipse">
              <a:avLst/>
            </a:prstGeom>
            <a:solidFill>
              <a:schemeClr val="bg1">
                <a:alpha val="39999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9476" name="椭圆 160"/>
            <p:cNvSpPr>
              <a:spLocks noChangeArrowheads="1"/>
            </p:cNvSpPr>
            <p:nvPr/>
          </p:nvSpPr>
          <p:spPr bwMode="auto">
            <a:xfrm>
              <a:off x="3105391" y="373525"/>
              <a:ext cx="93077" cy="93077"/>
            </a:xfrm>
            <a:prstGeom prst="ellipse">
              <a:avLst/>
            </a:prstGeom>
            <a:solidFill>
              <a:schemeClr val="bg1">
                <a:alpha val="39999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9477" name="椭圆 161"/>
            <p:cNvSpPr>
              <a:spLocks noChangeArrowheads="1"/>
            </p:cNvSpPr>
            <p:nvPr/>
          </p:nvSpPr>
          <p:spPr bwMode="auto">
            <a:xfrm>
              <a:off x="3538076" y="806210"/>
              <a:ext cx="93077" cy="93077"/>
            </a:xfrm>
            <a:prstGeom prst="ellipse">
              <a:avLst/>
            </a:prstGeom>
            <a:solidFill>
              <a:schemeClr val="bg1">
                <a:alpha val="39999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9478" name="椭圆 162"/>
            <p:cNvSpPr>
              <a:spLocks noChangeArrowheads="1"/>
            </p:cNvSpPr>
            <p:nvPr/>
          </p:nvSpPr>
          <p:spPr bwMode="auto">
            <a:xfrm>
              <a:off x="3815876" y="1351425"/>
              <a:ext cx="93077" cy="93077"/>
            </a:xfrm>
            <a:prstGeom prst="ellipse">
              <a:avLst/>
            </a:prstGeom>
            <a:solidFill>
              <a:schemeClr val="bg1">
                <a:alpha val="39999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9479" name="椭圆 163"/>
            <p:cNvSpPr>
              <a:spLocks noChangeArrowheads="1"/>
            </p:cNvSpPr>
            <p:nvPr/>
          </p:nvSpPr>
          <p:spPr bwMode="auto">
            <a:xfrm>
              <a:off x="3911600" y="1955800"/>
              <a:ext cx="93077" cy="93077"/>
            </a:xfrm>
            <a:prstGeom prst="ellipse">
              <a:avLst/>
            </a:prstGeom>
            <a:solidFill>
              <a:schemeClr val="bg1">
                <a:alpha val="39999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9480" name="椭圆 164"/>
            <p:cNvSpPr>
              <a:spLocks noChangeArrowheads="1"/>
            </p:cNvSpPr>
            <p:nvPr/>
          </p:nvSpPr>
          <p:spPr bwMode="auto">
            <a:xfrm>
              <a:off x="3815876" y="2560175"/>
              <a:ext cx="93077" cy="93077"/>
            </a:xfrm>
            <a:prstGeom prst="ellipse">
              <a:avLst/>
            </a:prstGeom>
            <a:solidFill>
              <a:schemeClr val="bg1">
                <a:alpha val="39999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9481" name="椭圆 165"/>
            <p:cNvSpPr>
              <a:spLocks noChangeArrowheads="1"/>
            </p:cNvSpPr>
            <p:nvPr/>
          </p:nvSpPr>
          <p:spPr bwMode="auto">
            <a:xfrm>
              <a:off x="3538076" y="3105391"/>
              <a:ext cx="93077" cy="93077"/>
            </a:xfrm>
            <a:prstGeom prst="ellipse">
              <a:avLst/>
            </a:prstGeom>
            <a:solidFill>
              <a:schemeClr val="bg1">
                <a:alpha val="39999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9482" name="椭圆 166"/>
            <p:cNvSpPr>
              <a:spLocks noChangeArrowheads="1"/>
            </p:cNvSpPr>
            <p:nvPr/>
          </p:nvSpPr>
          <p:spPr bwMode="auto">
            <a:xfrm>
              <a:off x="3105391" y="3538075"/>
              <a:ext cx="93077" cy="93077"/>
            </a:xfrm>
            <a:prstGeom prst="ellipse">
              <a:avLst/>
            </a:prstGeom>
            <a:solidFill>
              <a:schemeClr val="bg1">
                <a:alpha val="39999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9483" name="椭圆 167"/>
            <p:cNvSpPr>
              <a:spLocks noChangeArrowheads="1"/>
            </p:cNvSpPr>
            <p:nvPr/>
          </p:nvSpPr>
          <p:spPr bwMode="auto">
            <a:xfrm>
              <a:off x="2560176" y="3815876"/>
              <a:ext cx="93077" cy="93077"/>
            </a:xfrm>
            <a:prstGeom prst="ellipse">
              <a:avLst/>
            </a:prstGeom>
            <a:solidFill>
              <a:schemeClr val="bg1">
                <a:alpha val="39999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9484" name="椭圆 168"/>
            <p:cNvSpPr>
              <a:spLocks noChangeArrowheads="1"/>
            </p:cNvSpPr>
            <p:nvPr/>
          </p:nvSpPr>
          <p:spPr bwMode="auto">
            <a:xfrm>
              <a:off x="1955800" y="3911600"/>
              <a:ext cx="93077" cy="93077"/>
            </a:xfrm>
            <a:prstGeom prst="ellipse">
              <a:avLst/>
            </a:prstGeom>
            <a:solidFill>
              <a:schemeClr val="bg1">
                <a:alpha val="39999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9485" name="椭圆 169"/>
            <p:cNvSpPr>
              <a:spLocks noChangeArrowheads="1"/>
            </p:cNvSpPr>
            <p:nvPr/>
          </p:nvSpPr>
          <p:spPr bwMode="auto">
            <a:xfrm>
              <a:off x="1351425" y="3815876"/>
              <a:ext cx="93077" cy="93077"/>
            </a:xfrm>
            <a:prstGeom prst="ellipse">
              <a:avLst/>
            </a:prstGeom>
            <a:solidFill>
              <a:schemeClr val="bg1">
                <a:alpha val="39999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9486" name="椭圆 170"/>
            <p:cNvSpPr>
              <a:spLocks noChangeArrowheads="1"/>
            </p:cNvSpPr>
            <p:nvPr/>
          </p:nvSpPr>
          <p:spPr bwMode="auto">
            <a:xfrm>
              <a:off x="806210" y="3538075"/>
              <a:ext cx="93077" cy="93077"/>
            </a:xfrm>
            <a:prstGeom prst="ellipse">
              <a:avLst/>
            </a:prstGeom>
            <a:solidFill>
              <a:schemeClr val="bg1">
                <a:alpha val="39999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9487" name="椭圆 171"/>
            <p:cNvSpPr>
              <a:spLocks noChangeArrowheads="1"/>
            </p:cNvSpPr>
            <p:nvPr/>
          </p:nvSpPr>
          <p:spPr bwMode="auto">
            <a:xfrm>
              <a:off x="373525" y="3105391"/>
              <a:ext cx="93077" cy="93077"/>
            </a:xfrm>
            <a:prstGeom prst="ellipse">
              <a:avLst/>
            </a:prstGeom>
            <a:solidFill>
              <a:schemeClr val="bg1">
                <a:alpha val="39999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9488" name="椭圆 172"/>
            <p:cNvSpPr>
              <a:spLocks noChangeArrowheads="1"/>
            </p:cNvSpPr>
            <p:nvPr/>
          </p:nvSpPr>
          <p:spPr bwMode="auto">
            <a:xfrm>
              <a:off x="95724" y="2560175"/>
              <a:ext cx="93077" cy="93077"/>
            </a:xfrm>
            <a:prstGeom prst="ellipse">
              <a:avLst/>
            </a:prstGeom>
            <a:solidFill>
              <a:schemeClr val="bg1">
                <a:alpha val="39999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sp>
        <p:nvSpPr>
          <p:cNvPr id="19489" name="文本框 173"/>
          <p:cNvSpPr txBox="1">
            <a:spLocks noChangeArrowheads="1"/>
          </p:cNvSpPr>
          <p:nvPr/>
        </p:nvSpPr>
        <p:spPr bwMode="auto">
          <a:xfrm>
            <a:off x="2889250" y="1957388"/>
            <a:ext cx="1370013" cy="2647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16600" b="1">
                <a:solidFill>
                  <a:srgbClr val="FFFFFF"/>
                </a:solidFill>
                <a:latin typeface="Arial" pitchFamily="34" charset="0"/>
                <a:ea typeface="微软雅黑" pitchFamily="34" charset="-122"/>
              </a:rPr>
              <a:t>2</a:t>
            </a:r>
            <a:endParaRPr lang="zh-CN" altLang="en-US" sz="16600" b="1">
              <a:solidFill>
                <a:srgbClr val="FFFFFF"/>
              </a:solidFill>
              <a:latin typeface="Arial" pitchFamily="34" charset="0"/>
              <a:ea typeface="微软雅黑" pitchFamily="34" charset="-122"/>
            </a:endParaRPr>
          </a:p>
        </p:txBody>
      </p:sp>
      <p:sp>
        <p:nvSpPr>
          <p:cNvPr id="19490" name="文本框 38"/>
          <p:cNvSpPr txBox="1">
            <a:spLocks noChangeArrowheads="1"/>
          </p:cNvSpPr>
          <p:nvPr/>
        </p:nvSpPr>
        <p:spPr bwMode="auto">
          <a:xfrm>
            <a:off x="6421438" y="2709863"/>
            <a:ext cx="4339650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5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阶段成果汇报</a:t>
            </a:r>
            <a:endParaRPr lang="zh-CN" altLang="en-US" sz="54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9491" name="矩形 39"/>
          <p:cNvSpPr>
            <a:spLocks noChangeArrowheads="1"/>
          </p:cNvSpPr>
          <p:nvPr/>
        </p:nvSpPr>
        <p:spPr bwMode="auto">
          <a:xfrm>
            <a:off x="6481763" y="3633788"/>
            <a:ext cx="22733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2400" b="1">
                <a:solidFill>
                  <a:schemeClr val="bg1"/>
                </a:solidFill>
                <a:latin typeface="Arial" pitchFamily="34" charset="0"/>
                <a:ea typeface="微软雅黑" pitchFamily="34" charset="-122"/>
              </a:rPr>
              <a:t>Achievements</a:t>
            </a:r>
            <a:endParaRPr lang="zh-CN" altLang="en-US" sz="2400" b="1">
              <a:solidFill>
                <a:schemeClr val="bg1"/>
              </a:solidFill>
              <a:latin typeface="Arial" pitchFamily="34" charset="0"/>
              <a:ea typeface="微软雅黑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625" name="组合 1"/>
          <p:cNvGrpSpPr>
            <a:grpSpLocks/>
          </p:cNvGrpSpPr>
          <p:nvPr/>
        </p:nvGrpSpPr>
        <p:grpSpPr bwMode="auto">
          <a:xfrm>
            <a:off x="546100" y="393700"/>
            <a:ext cx="584200" cy="549275"/>
            <a:chOff x="0" y="0"/>
            <a:chExt cx="648285" cy="609713"/>
          </a:xfrm>
        </p:grpSpPr>
        <p:grpSp>
          <p:nvGrpSpPr>
            <p:cNvPr id="26626" name="组合 2"/>
            <p:cNvGrpSpPr>
              <a:grpSpLocks/>
            </p:cNvGrpSpPr>
            <p:nvPr/>
          </p:nvGrpSpPr>
          <p:grpSpPr bwMode="auto">
            <a:xfrm>
              <a:off x="0" y="0"/>
              <a:ext cx="432385" cy="432385"/>
              <a:chOff x="0" y="0"/>
              <a:chExt cx="4004677" cy="4004677"/>
            </a:xfrm>
          </p:grpSpPr>
          <p:grpSp>
            <p:nvGrpSpPr>
              <p:cNvPr id="26627" name="组合 55"/>
              <p:cNvGrpSpPr>
                <a:grpSpLocks/>
              </p:cNvGrpSpPr>
              <p:nvPr/>
            </p:nvGrpSpPr>
            <p:grpSpPr bwMode="auto">
              <a:xfrm>
                <a:off x="190939" y="246027"/>
                <a:ext cx="3606099" cy="3570272"/>
                <a:chOff x="0" y="0"/>
                <a:chExt cx="3606099" cy="3570272"/>
              </a:xfrm>
            </p:grpSpPr>
            <p:sp>
              <p:nvSpPr>
                <p:cNvPr id="26628" name="弧形 76"/>
                <p:cNvSpPr>
                  <a:spLocks noChangeArrowheads="1"/>
                </p:cNvSpPr>
                <p:nvPr/>
              </p:nvSpPr>
              <p:spPr bwMode="auto">
                <a:xfrm>
                  <a:off x="0" y="0"/>
                  <a:ext cx="3564000" cy="3564000"/>
                </a:xfrm>
                <a:custGeom>
                  <a:avLst/>
                  <a:gdLst>
                    <a:gd name="T0" fmla="*/ 1782000 w 3564000"/>
                    <a:gd name="T1" fmla="*/ 0 h 3564000"/>
                    <a:gd name="T2" fmla="*/ 3564000 w 3564000"/>
                    <a:gd name="T3" fmla="*/ 1782000 h 3564000"/>
                    <a:gd name="T4" fmla="*/ 1782000 w 3564000"/>
                    <a:gd name="T5" fmla="*/ 1782000 h 3564000"/>
                    <a:gd name="T6" fmla="*/ 1782000 w 3564000"/>
                    <a:gd name="T7" fmla="*/ 0 h 3564000"/>
                    <a:gd name="T8" fmla="*/ 1782000 w 3564000"/>
                    <a:gd name="T9" fmla="*/ 0 h 3564000"/>
                    <a:gd name="T10" fmla="*/ 3564000 w 3564000"/>
                    <a:gd name="T11" fmla="*/ 1782000 h 35640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564000" h="3564000" stroke="0">
                      <a:moveTo>
                        <a:pt x="1782000" y="0"/>
                      </a:moveTo>
                      <a:cubicBezTo>
                        <a:pt x="2766171" y="0"/>
                        <a:pt x="3564000" y="797829"/>
                        <a:pt x="3564000" y="1782000"/>
                      </a:cubicBezTo>
                      <a:lnTo>
                        <a:pt x="1782000" y="1782000"/>
                      </a:lnTo>
                      <a:lnTo>
                        <a:pt x="1782000" y="0"/>
                      </a:lnTo>
                      <a:close/>
                    </a:path>
                    <a:path w="3564000" h="3564000" fill="none">
                      <a:moveTo>
                        <a:pt x="1782000" y="0"/>
                      </a:moveTo>
                      <a:cubicBezTo>
                        <a:pt x="2766171" y="0"/>
                        <a:pt x="3564000" y="797829"/>
                        <a:pt x="3564000" y="1782000"/>
                      </a:cubicBezTo>
                    </a:path>
                  </a:pathLst>
                </a:custGeom>
                <a:noFill/>
                <a:ln w="6350">
                  <a:solidFill>
                    <a:schemeClr val="bg1">
                      <a:alpha val="52156"/>
                    </a:schemeClr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eaLnBrk="0" hangingPunct="0"/>
                  <a:endParaRPr lang="zh-CN" altLang="en-US"/>
                </a:p>
              </p:txBody>
            </p:sp>
            <p:sp>
              <p:nvSpPr>
                <p:cNvPr id="26629" name="弧形 77"/>
                <p:cNvSpPr>
                  <a:spLocks noChangeArrowheads="1"/>
                </p:cNvSpPr>
                <p:nvPr/>
              </p:nvSpPr>
              <p:spPr bwMode="auto">
                <a:xfrm rot="-7902423">
                  <a:off x="42099" y="0"/>
                  <a:ext cx="3564000" cy="3564000"/>
                </a:xfrm>
                <a:custGeom>
                  <a:avLst/>
                  <a:gdLst>
                    <a:gd name="T0" fmla="*/ 1782000 w 3564000"/>
                    <a:gd name="T1" fmla="*/ 0 h 3564000"/>
                    <a:gd name="T2" fmla="*/ 3318391 w 3564000"/>
                    <a:gd name="T3" fmla="*/ 879212 h 3564000"/>
                    <a:gd name="T4" fmla="*/ 3338717 w 3564000"/>
                    <a:gd name="T5" fmla="*/ 2649268 h 3564000"/>
                    <a:gd name="T6" fmla="*/ 1782000 w 3564000"/>
                    <a:gd name="T7" fmla="*/ 1782000 h 3564000"/>
                    <a:gd name="T8" fmla="*/ 1782000 w 3564000"/>
                    <a:gd name="T9" fmla="*/ 0 h 3564000"/>
                    <a:gd name="T10" fmla="*/ 1782000 w 3564000"/>
                    <a:gd name="T11" fmla="*/ 0 h 3564000"/>
                    <a:gd name="T12" fmla="*/ 3318391 w 3564000"/>
                    <a:gd name="T13" fmla="*/ 879212 h 3564000"/>
                    <a:gd name="T14" fmla="*/ 3338717 w 3564000"/>
                    <a:gd name="T15" fmla="*/ 2649268 h 35640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3564000" h="3564000" stroke="0">
                      <a:moveTo>
                        <a:pt x="1782000" y="0"/>
                      </a:moveTo>
                      <a:cubicBezTo>
                        <a:pt x="2413776" y="0"/>
                        <a:pt x="2998324" y="334512"/>
                        <a:pt x="3318391" y="879212"/>
                      </a:cubicBezTo>
                      <a:cubicBezTo>
                        <a:pt x="3638458" y="1423912"/>
                        <a:pt x="3646192" y="2097362"/>
                        <a:pt x="3338717" y="2649268"/>
                      </a:cubicBezTo>
                      <a:lnTo>
                        <a:pt x="1782000" y="1782000"/>
                      </a:lnTo>
                      <a:lnTo>
                        <a:pt x="1782000" y="0"/>
                      </a:lnTo>
                      <a:close/>
                    </a:path>
                    <a:path w="3564000" h="3564000" fill="none">
                      <a:moveTo>
                        <a:pt x="1782000" y="0"/>
                      </a:moveTo>
                      <a:cubicBezTo>
                        <a:pt x="2413776" y="0"/>
                        <a:pt x="2998324" y="334512"/>
                        <a:pt x="3318391" y="879212"/>
                      </a:cubicBezTo>
                      <a:cubicBezTo>
                        <a:pt x="3638458" y="1423912"/>
                        <a:pt x="3646192" y="2097362"/>
                        <a:pt x="3338717" y="2649268"/>
                      </a:cubicBezTo>
                    </a:path>
                  </a:pathLst>
                </a:custGeom>
                <a:noFill/>
                <a:ln w="6350">
                  <a:solidFill>
                    <a:schemeClr val="bg1">
                      <a:alpha val="52156"/>
                    </a:schemeClr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eaLnBrk="0" hangingPunct="0"/>
                  <a:endParaRPr lang="zh-CN" altLang="en-US"/>
                </a:p>
              </p:txBody>
            </p:sp>
            <p:sp>
              <p:nvSpPr>
                <p:cNvPr id="26630" name="弧形 78"/>
                <p:cNvSpPr>
                  <a:spLocks noChangeArrowheads="1"/>
                </p:cNvSpPr>
                <p:nvPr/>
              </p:nvSpPr>
              <p:spPr bwMode="auto">
                <a:xfrm rot="5709083">
                  <a:off x="10350" y="6271"/>
                  <a:ext cx="3564000" cy="3564000"/>
                </a:xfrm>
                <a:custGeom>
                  <a:avLst/>
                  <a:gdLst>
                    <a:gd name="T0" fmla="*/ 1782000 w 3564000"/>
                    <a:gd name="T1" fmla="*/ 0 h 3564000"/>
                    <a:gd name="T2" fmla="*/ 3162262 w 3564000"/>
                    <a:gd name="T3" fmla="*/ 654880 h 3564000"/>
                    <a:gd name="T4" fmla="*/ 1782000 w 3564000"/>
                    <a:gd name="T5" fmla="*/ 1782000 h 3564000"/>
                    <a:gd name="T6" fmla="*/ 1782000 w 3564000"/>
                    <a:gd name="T7" fmla="*/ 0 h 3564000"/>
                    <a:gd name="T8" fmla="*/ 1782000 w 3564000"/>
                    <a:gd name="T9" fmla="*/ 0 h 3564000"/>
                    <a:gd name="T10" fmla="*/ 3162262 w 3564000"/>
                    <a:gd name="T11" fmla="*/ 654880 h 35640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564000" h="3564000" stroke="0">
                      <a:moveTo>
                        <a:pt x="1782000" y="0"/>
                      </a:moveTo>
                      <a:cubicBezTo>
                        <a:pt x="2317073" y="0"/>
                        <a:pt x="2823827" y="240435"/>
                        <a:pt x="3162262" y="654880"/>
                      </a:cubicBezTo>
                      <a:lnTo>
                        <a:pt x="1782000" y="1782000"/>
                      </a:lnTo>
                      <a:lnTo>
                        <a:pt x="1782000" y="0"/>
                      </a:lnTo>
                      <a:close/>
                    </a:path>
                    <a:path w="3564000" h="3564000" fill="none">
                      <a:moveTo>
                        <a:pt x="1782000" y="0"/>
                      </a:moveTo>
                      <a:cubicBezTo>
                        <a:pt x="2317073" y="0"/>
                        <a:pt x="2823827" y="240435"/>
                        <a:pt x="3162262" y="654880"/>
                      </a:cubicBezTo>
                    </a:path>
                  </a:pathLst>
                </a:custGeom>
                <a:noFill/>
                <a:ln w="6350">
                  <a:solidFill>
                    <a:schemeClr val="bg1">
                      <a:alpha val="52156"/>
                    </a:schemeClr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eaLnBrk="0" hangingPunct="0"/>
                  <a:endParaRPr lang="zh-CN" altLang="en-US"/>
                </a:p>
              </p:txBody>
            </p:sp>
            <p:sp>
              <p:nvSpPr>
                <p:cNvPr id="26631" name="弧形 79"/>
                <p:cNvSpPr>
                  <a:spLocks noChangeArrowheads="1"/>
                </p:cNvSpPr>
                <p:nvPr/>
              </p:nvSpPr>
              <p:spPr bwMode="auto">
                <a:xfrm rot="9295065">
                  <a:off x="42098" y="6272"/>
                  <a:ext cx="3564000" cy="3564000"/>
                </a:xfrm>
                <a:custGeom>
                  <a:avLst/>
                  <a:gdLst>
                    <a:gd name="T0" fmla="*/ 1782000 w 3564000"/>
                    <a:gd name="T1" fmla="*/ 0 h 3564000"/>
                    <a:gd name="T2" fmla="*/ 3404808 w 3564000"/>
                    <a:gd name="T3" fmla="*/ 1045781 h 3564000"/>
                    <a:gd name="T4" fmla="*/ 1782000 w 3564000"/>
                    <a:gd name="T5" fmla="*/ 1782000 h 3564000"/>
                    <a:gd name="T6" fmla="*/ 1782000 w 3564000"/>
                    <a:gd name="T7" fmla="*/ 0 h 3564000"/>
                    <a:gd name="T8" fmla="*/ 1782000 w 3564000"/>
                    <a:gd name="T9" fmla="*/ 0 h 3564000"/>
                    <a:gd name="T10" fmla="*/ 3404808 w 3564000"/>
                    <a:gd name="T11" fmla="*/ 1045781 h 35640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564000" h="3564000" stroke="0">
                      <a:moveTo>
                        <a:pt x="1782000" y="0"/>
                      </a:moveTo>
                      <a:cubicBezTo>
                        <a:pt x="2481268" y="0"/>
                        <a:pt x="3115911" y="408981"/>
                        <a:pt x="3404808" y="1045781"/>
                      </a:cubicBezTo>
                      <a:lnTo>
                        <a:pt x="1782000" y="1782000"/>
                      </a:lnTo>
                      <a:lnTo>
                        <a:pt x="1782000" y="0"/>
                      </a:lnTo>
                      <a:close/>
                    </a:path>
                    <a:path w="3564000" h="3564000" fill="none">
                      <a:moveTo>
                        <a:pt x="1782000" y="0"/>
                      </a:moveTo>
                      <a:cubicBezTo>
                        <a:pt x="2481268" y="0"/>
                        <a:pt x="3115911" y="408981"/>
                        <a:pt x="3404808" y="1045781"/>
                      </a:cubicBezTo>
                    </a:path>
                  </a:pathLst>
                </a:custGeom>
                <a:noFill/>
                <a:ln w="6350">
                  <a:solidFill>
                    <a:schemeClr val="bg1">
                      <a:alpha val="52156"/>
                    </a:schemeClr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eaLnBrk="0" hangingPunct="0"/>
                  <a:endParaRPr lang="zh-CN" altLang="en-US"/>
                </a:p>
              </p:txBody>
            </p:sp>
          </p:grpSp>
          <p:sp>
            <p:nvSpPr>
              <p:cNvPr id="26632" name="椭圆 56"/>
              <p:cNvSpPr>
                <a:spLocks noChangeArrowheads="1"/>
              </p:cNvSpPr>
              <p:nvPr/>
            </p:nvSpPr>
            <p:spPr bwMode="auto">
              <a:xfrm>
                <a:off x="0" y="1955800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26633" name="椭圆 57"/>
              <p:cNvSpPr>
                <a:spLocks noChangeArrowheads="1"/>
              </p:cNvSpPr>
              <p:nvPr/>
            </p:nvSpPr>
            <p:spPr bwMode="auto">
              <a:xfrm>
                <a:off x="95724" y="135142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26634" name="椭圆 58"/>
              <p:cNvSpPr>
                <a:spLocks noChangeArrowheads="1"/>
              </p:cNvSpPr>
              <p:nvPr/>
            </p:nvSpPr>
            <p:spPr bwMode="auto">
              <a:xfrm>
                <a:off x="373525" y="806210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26635" name="椭圆 59"/>
              <p:cNvSpPr>
                <a:spLocks noChangeArrowheads="1"/>
              </p:cNvSpPr>
              <p:nvPr/>
            </p:nvSpPr>
            <p:spPr bwMode="auto">
              <a:xfrm>
                <a:off x="806210" y="37352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26636" name="椭圆 60"/>
              <p:cNvSpPr>
                <a:spLocks noChangeArrowheads="1"/>
              </p:cNvSpPr>
              <p:nvPr/>
            </p:nvSpPr>
            <p:spPr bwMode="auto">
              <a:xfrm>
                <a:off x="1351425" y="95724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26637" name="椭圆 61"/>
              <p:cNvSpPr>
                <a:spLocks noChangeArrowheads="1"/>
              </p:cNvSpPr>
              <p:nvPr/>
            </p:nvSpPr>
            <p:spPr bwMode="auto">
              <a:xfrm>
                <a:off x="1955800" y="0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26638" name="椭圆 62"/>
              <p:cNvSpPr>
                <a:spLocks noChangeArrowheads="1"/>
              </p:cNvSpPr>
              <p:nvPr/>
            </p:nvSpPr>
            <p:spPr bwMode="auto">
              <a:xfrm>
                <a:off x="2560176" y="95724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26639" name="椭圆 63"/>
              <p:cNvSpPr>
                <a:spLocks noChangeArrowheads="1"/>
              </p:cNvSpPr>
              <p:nvPr/>
            </p:nvSpPr>
            <p:spPr bwMode="auto">
              <a:xfrm>
                <a:off x="3105391" y="37352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26640" name="椭圆 64"/>
              <p:cNvSpPr>
                <a:spLocks noChangeArrowheads="1"/>
              </p:cNvSpPr>
              <p:nvPr/>
            </p:nvSpPr>
            <p:spPr bwMode="auto">
              <a:xfrm>
                <a:off x="3538076" y="806210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26641" name="椭圆 65"/>
              <p:cNvSpPr>
                <a:spLocks noChangeArrowheads="1"/>
              </p:cNvSpPr>
              <p:nvPr/>
            </p:nvSpPr>
            <p:spPr bwMode="auto">
              <a:xfrm>
                <a:off x="3815876" y="135142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26642" name="椭圆 66"/>
              <p:cNvSpPr>
                <a:spLocks noChangeArrowheads="1"/>
              </p:cNvSpPr>
              <p:nvPr/>
            </p:nvSpPr>
            <p:spPr bwMode="auto">
              <a:xfrm>
                <a:off x="3911600" y="1955800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26643" name="椭圆 67"/>
              <p:cNvSpPr>
                <a:spLocks noChangeArrowheads="1"/>
              </p:cNvSpPr>
              <p:nvPr/>
            </p:nvSpPr>
            <p:spPr bwMode="auto">
              <a:xfrm>
                <a:off x="3815876" y="256017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26644" name="椭圆 68"/>
              <p:cNvSpPr>
                <a:spLocks noChangeArrowheads="1"/>
              </p:cNvSpPr>
              <p:nvPr/>
            </p:nvSpPr>
            <p:spPr bwMode="auto">
              <a:xfrm>
                <a:off x="3538076" y="3105391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26645" name="椭圆 69"/>
              <p:cNvSpPr>
                <a:spLocks noChangeArrowheads="1"/>
              </p:cNvSpPr>
              <p:nvPr/>
            </p:nvSpPr>
            <p:spPr bwMode="auto">
              <a:xfrm>
                <a:off x="3105391" y="353807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26646" name="椭圆 70"/>
              <p:cNvSpPr>
                <a:spLocks noChangeArrowheads="1"/>
              </p:cNvSpPr>
              <p:nvPr/>
            </p:nvSpPr>
            <p:spPr bwMode="auto">
              <a:xfrm>
                <a:off x="2560176" y="3815876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26647" name="椭圆 71"/>
              <p:cNvSpPr>
                <a:spLocks noChangeArrowheads="1"/>
              </p:cNvSpPr>
              <p:nvPr/>
            </p:nvSpPr>
            <p:spPr bwMode="auto">
              <a:xfrm>
                <a:off x="1955800" y="3911600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26648" name="椭圆 72"/>
              <p:cNvSpPr>
                <a:spLocks noChangeArrowheads="1"/>
              </p:cNvSpPr>
              <p:nvPr/>
            </p:nvSpPr>
            <p:spPr bwMode="auto">
              <a:xfrm>
                <a:off x="1351425" y="3815876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26649" name="椭圆 73"/>
              <p:cNvSpPr>
                <a:spLocks noChangeArrowheads="1"/>
              </p:cNvSpPr>
              <p:nvPr/>
            </p:nvSpPr>
            <p:spPr bwMode="auto">
              <a:xfrm>
                <a:off x="806210" y="353807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26650" name="椭圆 74"/>
              <p:cNvSpPr>
                <a:spLocks noChangeArrowheads="1"/>
              </p:cNvSpPr>
              <p:nvPr/>
            </p:nvSpPr>
            <p:spPr bwMode="auto">
              <a:xfrm>
                <a:off x="373525" y="3105391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26651" name="椭圆 75"/>
              <p:cNvSpPr>
                <a:spLocks noChangeArrowheads="1"/>
              </p:cNvSpPr>
              <p:nvPr/>
            </p:nvSpPr>
            <p:spPr bwMode="auto">
              <a:xfrm>
                <a:off x="95724" y="256017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en-US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26652" name="组合 3"/>
            <p:cNvGrpSpPr>
              <a:grpSpLocks/>
            </p:cNvGrpSpPr>
            <p:nvPr/>
          </p:nvGrpSpPr>
          <p:grpSpPr bwMode="auto">
            <a:xfrm>
              <a:off x="215900" y="0"/>
              <a:ext cx="432385" cy="432385"/>
              <a:chOff x="0" y="0"/>
              <a:chExt cx="4004677" cy="4004677"/>
            </a:xfrm>
          </p:grpSpPr>
          <p:grpSp>
            <p:nvGrpSpPr>
              <p:cNvPr id="26653" name="组合 30"/>
              <p:cNvGrpSpPr>
                <a:grpSpLocks/>
              </p:cNvGrpSpPr>
              <p:nvPr/>
            </p:nvGrpSpPr>
            <p:grpSpPr bwMode="auto">
              <a:xfrm>
                <a:off x="190939" y="246027"/>
                <a:ext cx="3606099" cy="3570272"/>
                <a:chOff x="0" y="0"/>
                <a:chExt cx="3606099" cy="3570272"/>
              </a:xfrm>
            </p:grpSpPr>
            <p:sp>
              <p:nvSpPr>
                <p:cNvPr id="26654" name="弧形 51"/>
                <p:cNvSpPr>
                  <a:spLocks noChangeArrowheads="1"/>
                </p:cNvSpPr>
                <p:nvPr/>
              </p:nvSpPr>
              <p:spPr bwMode="auto">
                <a:xfrm>
                  <a:off x="0" y="0"/>
                  <a:ext cx="3564000" cy="3564000"/>
                </a:xfrm>
                <a:custGeom>
                  <a:avLst/>
                  <a:gdLst>
                    <a:gd name="T0" fmla="*/ 1782000 w 3564000"/>
                    <a:gd name="T1" fmla="*/ 0 h 3564000"/>
                    <a:gd name="T2" fmla="*/ 3564000 w 3564000"/>
                    <a:gd name="T3" fmla="*/ 1782000 h 3564000"/>
                    <a:gd name="T4" fmla="*/ 1782000 w 3564000"/>
                    <a:gd name="T5" fmla="*/ 1782000 h 3564000"/>
                    <a:gd name="T6" fmla="*/ 1782000 w 3564000"/>
                    <a:gd name="T7" fmla="*/ 0 h 3564000"/>
                    <a:gd name="T8" fmla="*/ 1782000 w 3564000"/>
                    <a:gd name="T9" fmla="*/ 0 h 3564000"/>
                    <a:gd name="T10" fmla="*/ 3564000 w 3564000"/>
                    <a:gd name="T11" fmla="*/ 1782000 h 35640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564000" h="3564000" stroke="0">
                      <a:moveTo>
                        <a:pt x="1782000" y="0"/>
                      </a:moveTo>
                      <a:cubicBezTo>
                        <a:pt x="2766171" y="0"/>
                        <a:pt x="3564000" y="797829"/>
                        <a:pt x="3564000" y="1782000"/>
                      </a:cubicBezTo>
                      <a:lnTo>
                        <a:pt x="1782000" y="1782000"/>
                      </a:lnTo>
                      <a:lnTo>
                        <a:pt x="1782000" y="0"/>
                      </a:lnTo>
                      <a:close/>
                    </a:path>
                    <a:path w="3564000" h="3564000" fill="none">
                      <a:moveTo>
                        <a:pt x="1782000" y="0"/>
                      </a:moveTo>
                      <a:cubicBezTo>
                        <a:pt x="2766171" y="0"/>
                        <a:pt x="3564000" y="797829"/>
                        <a:pt x="3564000" y="1782000"/>
                      </a:cubicBezTo>
                    </a:path>
                  </a:pathLst>
                </a:custGeom>
                <a:noFill/>
                <a:ln w="6350">
                  <a:solidFill>
                    <a:schemeClr val="bg1">
                      <a:alpha val="52156"/>
                    </a:schemeClr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eaLnBrk="0" hangingPunct="0"/>
                  <a:endParaRPr lang="zh-CN" altLang="en-US"/>
                </a:p>
              </p:txBody>
            </p:sp>
            <p:sp>
              <p:nvSpPr>
                <p:cNvPr id="26655" name="弧形 52"/>
                <p:cNvSpPr>
                  <a:spLocks noChangeArrowheads="1"/>
                </p:cNvSpPr>
                <p:nvPr/>
              </p:nvSpPr>
              <p:spPr bwMode="auto">
                <a:xfrm rot="-7902423">
                  <a:off x="42099" y="0"/>
                  <a:ext cx="3564000" cy="3564000"/>
                </a:xfrm>
                <a:custGeom>
                  <a:avLst/>
                  <a:gdLst>
                    <a:gd name="T0" fmla="*/ 1782000 w 3564000"/>
                    <a:gd name="T1" fmla="*/ 0 h 3564000"/>
                    <a:gd name="T2" fmla="*/ 3318391 w 3564000"/>
                    <a:gd name="T3" fmla="*/ 879212 h 3564000"/>
                    <a:gd name="T4" fmla="*/ 3338717 w 3564000"/>
                    <a:gd name="T5" fmla="*/ 2649268 h 3564000"/>
                    <a:gd name="T6" fmla="*/ 1782000 w 3564000"/>
                    <a:gd name="T7" fmla="*/ 1782000 h 3564000"/>
                    <a:gd name="T8" fmla="*/ 1782000 w 3564000"/>
                    <a:gd name="T9" fmla="*/ 0 h 3564000"/>
                    <a:gd name="T10" fmla="*/ 1782000 w 3564000"/>
                    <a:gd name="T11" fmla="*/ 0 h 3564000"/>
                    <a:gd name="T12" fmla="*/ 3318391 w 3564000"/>
                    <a:gd name="T13" fmla="*/ 879212 h 3564000"/>
                    <a:gd name="T14" fmla="*/ 3338717 w 3564000"/>
                    <a:gd name="T15" fmla="*/ 2649268 h 35640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3564000" h="3564000" stroke="0">
                      <a:moveTo>
                        <a:pt x="1782000" y="0"/>
                      </a:moveTo>
                      <a:cubicBezTo>
                        <a:pt x="2413776" y="0"/>
                        <a:pt x="2998324" y="334512"/>
                        <a:pt x="3318391" y="879212"/>
                      </a:cubicBezTo>
                      <a:cubicBezTo>
                        <a:pt x="3638458" y="1423912"/>
                        <a:pt x="3646192" y="2097362"/>
                        <a:pt x="3338717" y="2649268"/>
                      </a:cubicBezTo>
                      <a:lnTo>
                        <a:pt x="1782000" y="1782000"/>
                      </a:lnTo>
                      <a:lnTo>
                        <a:pt x="1782000" y="0"/>
                      </a:lnTo>
                      <a:close/>
                    </a:path>
                    <a:path w="3564000" h="3564000" fill="none">
                      <a:moveTo>
                        <a:pt x="1782000" y="0"/>
                      </a:moveTo>
                      <a:cubicBezTo>
                        <a:pt x="2413776" y="0"/>
                        <a:pt x="2998324" y="334512"/>
                        <a:pt x="3318391" y="879212"/>
                      </a:cubicBezTo>
                      <a:cubicBezTo>
                        <a:pt x="3638458" y="1423912"/>
                        <a:pt x="3646192" y="2097362"/>
                        <a:pt x="3338717" y="2649268"/>
                      </a:cubicBezTo>
                    </a:path>
                  </a:pathLst>
                </a:custGeom>
                <a:noFill/>
                <a:ln w="6350">
                  <a:solidFill>
                    <a:schemeClr val="bg1">
                      <a:alpha val="52156"/>
                    </a:schemeClr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eaLnBrk="0" hangingPunct="0"/>
                  <a:endParaRPr lang="zh-CN" altLang="en-US"/>
                </a:p>
              </p:txBody>
            </p:sp>
            <p:sp>
              <p:nvSpPr>
                <p:cNvPr id="26656" name="弧形 53"/>
                <p:cNvSpPr>
                  <a:spLocks noChangeArrowheads="1"/>
                </p:cNvSpPr>
                <p:nvPr/>
              </p:nvSpPr>
              <p:spPr bwMode="auto">
                <a:xfrm rot="5709083">
                  <a:off x="10350" y="6271"/>
                  <a:ext cx="3564000" cy="3564000"/>
                </a:xfrm>
                <a:custGeom>
                  <a:avLst/>
                  <a:gdLst>
                    <a:gd name="T0" fmla="*/ 1782000 w 3564000"/>
                    <a:gd name="T1" fmla="*/ 0 h 3564000"/>
                    <a:gd name="T2" fmla="*/ 3162262 w 3564000"/>
                    <a:gd name="T3" fmla="*/ 654880 h 3564000"/>
                    <a:gd name="T4" fmla="*/ 1782000 w 3564000"/>
                    <a:gd name="T5" fmla="*/ 1782000 h 3564000"/>
                    <a:gd name="T6" fmla="*/ 1782000 w 3564000"/>
                    <a:gd name="T7" fmla="*/ 0 h 3564000"/>
                    <a:gd name="T8" fmla="*/ 1782000 w 3564000"/>
                    <a:gd name="T9" fmla="*/ 0 h 3564000"/>
                    <a:gd name="T10" fmla="*/ 3162262 w 3564000"/>
                    <a:gd name="T11" fmla="*/ 654880 h 35640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564000" h="3564000" stroke="0">
                      <a:moveTo>
                        <a:pt x="1782000" y="0"/>
                      </a:moveTo>
                      <a:cubicBezTo>
                        <a:pt x="2317073" y="0"/>
                        <a:pt x="2823827" y="240435"/>
                        <a:pt x="3162262" y="654880"/>
                      </a:cubicBezTo>
                      <a:lnTo>
                        <a:pt x="1782000" y="1782000"/>
                      </a:lnTo>
                      <a:lnTo>
                        <a:pt x="1782000" y="0"/>
                      </a:lnTo>
                      <a:close/>
                    </a:path>
                    <a:path w="3564000" h="3564000" fill="none">
                      <a:moveTo>
                        <a:pt x="1782000" y="0"/>
                      </a:moveTo>
                      <a:cubicBezTo>
                        <a:pt x="2317073" y="0"/>
                        <a:pt x="2823827" y="240435"/>
                        <a:pt x="3162262" y="654880"/>
                      </a:cubicBezTo>
                    </a:path>
                  </a:pathLst>
                </a:custGeom>
                <a:noFill/>
                <a:ln w="6350">
                  <a:solidFill>
                    <a:schemeClr val="bg1">
                      <a:alpha val="52156"/>
                    </a:schemeClr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eaLnBrk="0" hangingPunct="0"/>
                  <a:endParaRPr lang="zh-CN" altLang="en-US"/>
                </a:p>
              </p:txBody>
            </p:sp>
            <p:sp>
              <p:nvSpPr>
                <p:cNvPr id="26657" name="弧形 54"/>
                <p:cNvSpPr>
                  <a:spLocks noChangeArrowheads="1"/>
                </p:cNvSpPr>
                <p:nvPr/>
              </p:nvSpPr>
              <p:spPr bwMode="auto">
                <a:xfrm rot="9295065">
                  <a:off x="42098" y="6272"/>
                  <a:ext cx="3564000" cy="3564000"/>
                </a:xfrm>
                <a:custGeom>
                  <a:avLst/>
                  <a:gdLst>
                    <a:gd name="T0" fmla="*/ 1782000 w 3564000"/>
                    <a:gd name="T1" fmla="*/ 0 h 3564000"/>
                    <a:gd name="T2" fmla="*/ 3404808 w 3564000"/>
                    <a:gd name="T3" fmla="*/ 1045781 h 3564000"/>
                    <a:gd name="T4" fmla="*/ 1782000 w 3564000"/>
                    <a:gd name="T5" fmla="*/ 1782000 h 3564000"/>
                    <a:gd name="T6" fmla="*/ 1782000 w 3564000"/>
                    <a:gd name="T7" fmla="*/ 0 h 3564000"/>
                    <a:gd name="T8" fmla="*/ 1782000 w 3564000"/>
                    <a:gd name="T9" fmla="*/ 0 h 3564000"/>
                    <a:gd name="T10" fmla="*/ 3404808 w 3564000"/>
                    <a:gd name="T11" fmla="*/ 1045781 h 35640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564000" h="3564000" stroke="0">
                      <a:moveTo>
                        <a:pt x="1782000" y="0"/>
                      </a:moveTo>
                      <a:cubicBezTo>
                        <a:pt x="2481268" y="0"/>
                        <a:pt x="3115911" y="408981"/>
                        <a:pt x="3404808" y="1045781"/>
                      </a:cubicBezTo>
                      <a:lnTo>
                        <a:pt x="1782000" y="1782000"/>
                      </a:lnTo>
                      <a:lnTo>
                        <a:pt x="1782000" y="0"/>
                      </a:lnTo>
                      <a:close/>
                    </a:path>
                    <a:path w="3564000" h="3564000" fill="none">
                      <a:moveTo>
                        <a:pt x="1782000" y="0"/>
                      </a:moveTo>
                      <a:cubicBezTo>
                        <a:pt x="2481268" y="0"/>
                        <a:pt x="3115911" y="408981"/>
                        <a:pt x="3404808" y="1045781"/>
                      </a:cubicBezTo>
                    </a:path>
                  </a:pathLst>
                </a:custGeom>
                <a:noFill/>
                <a:ln w="6350">
                  <a:solidFill>
                    <a:schemeClr val="bg1">
                      <a:alpha val="52156"/>
                    </a:schemeClr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eaLnBrk="0" hangingPunct="0"/>
                  <a:endParaRPr lang="zh-CN" altLang="en-US"/>
                </a:p>
              </p:txBody>
            </p:sp>
          </p:grpSp>
          <p:sp>
            <p:nvSpPr>
              <p:cNvPr id="26658" name="椭圆 31"/>
              <p:cNvSpPr>
                <a:spLocks noChangeArrowheads="1"/>
              </p:cNvSpPr>
              <p:nvPr/>
            </p:nvSpPr>
            <p:spPr bwMode="auto">
              <a:xfrm>
                <a:off x="0" y="1955800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26659" name="椭圆 32"/>
              <p:cNvSpPr>
                <a:spLocks noChangeArrowheads="1"/>
              </p:cNvSpPr>
              <p:nvPr/>
            </p:nvSpPr>
            <p:spPr bwMode="auto">
              <a:xfrm>
                <a:off x="95724" y="135142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26660" name="椭圆 33"/>
              <p:cNvSpPr>
                <a:spLocks noChangeArrowheads="1"/>
              </p:cNvSpPr>
              <p:nvPr/>
            </p:nvSpPr>
            <p:spPr bwMode="auto">
              <a:xfrm>
                <a:off x="373525" y="806210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26661" name="椭圆 34"/>
              <p:cNvSpPr>
                <a:spLocks noChangeArrowheads="1"/>
              </p:cNvSpPr>
              <p:nvPr/>
            </p:nvSpPr>
            <p:spPr bwMode="auto">
              <a:xfrm>
                <a:off x="806210" y="37352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26662" name="椭圆 35"/>
              <p:cNvSpPr>
                <a:spLocks noChangeArrowheads="1"/>
              </p:cNvSpPr>
              <p:nvPr/>
            </p:nvSpPr>
            <p:spPr bwMode="auto">
              <a:xfrm>
                <a:off x="1351425" y="95724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26663" name="椭圆 36"/>
              <p:cNvSpPr>
                <a:spLocks noChangeArrowheads="1"/>
              </p:cNvSpPr>
              <p:nvPr/>
            </p:nvSpPr>
            <p:spPr bwMode="auto">
              <a:xfrm>
                <a:off x="1955800" y="0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26664" name="椭圆 37"/>
              <p:cNvSpPr>
                <a:spLocks noChangeArrowheads="1"/>
              </p:cNvSpPr>
              <p:nvPr/>
            </p:nvSpPr>
            <p:spPr bwMode="auto">
              <a:xfrm>
                <a:off x="2560176" y="95724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26665" name="椭圆 38"/>
              <p:cNvSpPr>
                <a:spLocks noChangeArrowheads="1"/>
              </p:cNvSpPr>
              <p:nvPr/>
            </p:nvSpPr>
            <p:spPr bwMode="auto">
              <a:xfrm>
                <a:off x="3105391" y="37352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26666" name="椭圆 39"/>
              <p:cNvSpPr>
                <a:spLocks noChangeArrowheads="1"/>
              </p:cNvSpPr>
              <p:nvPr/>
            </p:nvSpPr>
            <p:spPr bwMode="auto">
              <a:xfrm>
                <a:off x="3538076" y="806210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26667" name="椭圆 40"/>
              <p:cNvSpPr>
                <a:spLocks noChangeArrowheads="1"/>
              </p:cNvSpPr>
              <p:nvPr/>
            </p:nvSpPr>
            <p:spPr bwMode="auto">
              <a:xfrm>
                <a:off x="3815876" y="135142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26668" name="椭圆 41"/>
              <p:cNvSpPr>
                <a:spLocks noChangeArrowheads="1"/>
              </p:cNvSpPr>
              <p:nvPr/>
            </p:nvSpPr>
            <p:spPr bwMode="auto">
              <a:xfrm>
                <a:off x="3911600" y="1955800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26669" name="椭圆 42"/>
              <p:cNvSpPr>
                <a:spLocks noChangeArrowheads="1"/>
              </p:cNvSpPr>
              <p:nvPr/>
            </p:nvSpPr>
            <p:spPr bwMode="auto">
              <a:xfrm>
                <a:off x="3815876" y="256017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26670" name="椭圆 43"/>
              <p:cNvSpPr>
                <a:spLocks noChangeArrowheads="1"/>
              </p:cNvSpPr>
              <p:nvPr/>
            </p:nvSpPr>
            <p:spPr bwMode="auto">
              <a:xfrm>
                <a:off x="3538076" y="3105391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26671" name="椭圆 44"/>
              <p:cNvSpPr>
                <a:spLocks noChangeArrowheads="1"/>
              </p:cNvSpPr>
              <p:nvPr/>
            </p:nvSpPr>
            <p:spPr bwMode="auto">
              <a:xfrm>
                <a:off x="3105391" y="353807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26672" name="椭圆 45"/>
              <p:cNvSpPr>
                <a:spLocks noChangeArrowheads="1"/>
              </p:cNvSpPr>
              <p:nvPr/>
            </p:nvSpPr>
            <p:spPr bwMode="auto">
              <a:xfrm>
                <a:off x="2560176" y="3815876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26673" name="椭圆 46"/>
              <p:cNvSpPr>
                <a:spLocks noChangeArrowheads="1"/>
              </p:cNvSpPr>
              <p:nvPr/>
            </p:nvSpPr>
            <p:spPr bwMode="auto">
              <a:xfrm>
                <a:off x="1955800" y="3911600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26674" name="椭圆 47"/>
              <p:cNvSpPr>
                <a:spLocks noChangeArrowheads="1"/>
              </p:cNvSpPr>
              <p:nvPr/>
            </p:nvSpPr>
            <p:spPr bwMode="auto">
              <a:xfrm>
                <a:off x="1351425" y="3815876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26675" name="椭圆 48"/>
              <p:cNvSpPr>
                <a:spLocks noChangeArrowheads="1"/>
              </p:cNvSpPr>
              <p:nvPr/>
            </p:nvSpPr>
            <p:spPr bwMode="auto">
              <a:xfrm>
                <a:off x="806210" y="353807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26676" name="椭圆 49"/>
              <p:cNvSpPr>
                <a:spLocks noChangeArrowheads="1"/>
              </p:cNvSpPr>
              <p:nvPr/>
            </p:nvSpPr>
            <p:spPr bwMode="auto">
              <a:xfrm>
                <a:off x="373525" y="3105391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26677" name="椭圆 50"/>
              <p:cNvSpPr>
                <a:spLocks noChangeArrowheads="1"/>
              </p:cNvSpPr>
              <p:nvPr/>
            </p:nvSpPr>
            <p:spPr bwMode="auto">
              <a:xfrm>
                <a:off x="95724" y="256017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en-US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26678" name="组合 4"/>
            <p:cNvGrpSpPr>
              <a:grpSpLocks/>
            </p:cNvGrpSpPr>
            <p:nvPr/>
          </p:nvGrpSpPr>
          <p:grpSpPr bwMode="auto">
            <a:xfrm>
              <a:off x="115763" y="177328"/>
              <a:ext cx="432385" cy="432385"/>
              <a:chOff x="0" y="0"/>
              <a:chExt cx="4004677" cy="4004677"/>
            </a:xfrm>
          </p:grpSpPr>
          <p:grpSp>
            <p:nvGrpSpPr>
              <p:cNvPr id="26679" name="组合 5"/>
              <p:cNvGrpSpPr>
                <a:grpSpLocks/>
              </p:cNvGrpSpPr>
              <p:nvPr/>
            </p:nvGrpSpPr>
            <p:grpSpPr bwMode="auto">
              <a:xfrm>
                <a:off x="190939" y="246027"/>
                <a:ext cx="3606099" cy="3570272"/>
                <a:chOff x="0" y="0"/>
                <a:chExt cx="3606099" cy="3570272"/>
              </a:xfrm>
            </p:grpSpPr>
            <p:sp>
              <p:nvSpPr>
                <p:cNvPr id="26680" name="弧形 26"/>
                <p:cNvSpPr>
                  <a:spLocks noChangeArrowheads="1"/>
                </p:cNvSpPr>
                <p:nvPr/>
              </p:nvSpPr>
              <p:spPr bwMode="auto">
                <a:xfrm>
                  <a:off x="0" y="0"/>
                  <a:ext cx="3564000" cy="3564000"/>
                </a:xfrm>
                <a:custGeom>
                  <a:avLst/>
                  <a:gdLst>
                    <a:gd name="T0" fmla="*/ 1782000 w 3564000"/>
                    <a:gd name="T1" fmla="*/ 0 h 3564000"/>
                    <a:gd name="T2" fmla="*/ 3564000 w 3564000"/>
                    <a:gd name="T3" fmla="*/ 1782000 h 3564000"/>
                    <a:gd name="T4" fmla="*/ 1782000 w 3564000"/>
                    <a:gd name="T5" fmla="*/ 1782000 h 3564000"/>
                    <a:gd name="T6" fmla="*/ 1782000 w 3564000"/>
                    <a:gd name="T7" fmla="*/ 0 h 3564000"/>
                    <a:gd name="T8" fmla="*/ 1782000 w 3564000"/>
                    <a:gd name="T9" fmla="*/ 0 h 3564000"/>
                    <a:gd name="T10" fmla="*/ 3564000 w 3564000"/>
                    <a:gd name="T11" fmla="*/ 1782000 h 35640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564000" h="3564000" stroke="0">
                      <a:moveTo>
                        <a:pt x="1782000" y="0"/>
                      </a:moveTo>
                      <a:cubicBezTo>
                        <a:pt x="2766171" y="0"/>
                        <a:pt x="3564000" y="797829"/>
                        <a:pt x="3564000" y="1782000"/>
                      </a:cubicBezTo>
                      <a:lnTo>
                        <a:pt x="1782000" y="1782000"/>
                      </a:lnTo>
                      <a:lnTo>
                        <a:pt x="1782000" y="0"/>
                      </a:lnTo>
                      <a:close/>
                    </a:path>
                    <a:path w="3564000" h="3564000" fill="none">
                      <a:moveTo>
                        <a:pt x="1782000" y="0"/>
                      </a:moveTo>
                      <a:cubicBezTo>
                        <a:pt x="2766171" y="0"/>
                        <a:pt x="3564000" y="797829"/>
                        <a:pt x="3564000" y="1782000"/>
                      </a:cubicBezTo>
                    </a:path>
                  </a:pathLst>
                </a:custGeom>
                <a:noFill/>
                <a:ln w="6350">
                  <a:solidFill>
                    <a:schemeClr val="bg1">
                      <a:alpha val="52156"/>
                    </a:schemeClr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eaLnBrk="0" hangingPunct="0"/>
                  <a:endParaRPr lang="zh-CN" altLang="en-US"/>
                </a:p>
              </p:txBody>
            </p:sp>
            <p:sp>
              <p:nvSpPr>
                <p:cNvPr id="26681" name="弧形 27"/>
                <p:cNvSpPr>
                  <a:spLocks noChangeArrowheads="1"/>
                </p:cNvSpPr>
                <p:nvPr/>
              </p:nvSpPr>
              <p:spPr bwMode="auto">
                <a:xfrm rot="-7902423">
                  <a:off x="42099" y="0"/>
                  <a:ext cx="3564000" cy="3564000"/>
                </a:xfrm>
                <a:custGeom>
                  <a:avLst/>
                  <a:gdLst>
                    <a:gd name="T0" fmla="*/ 1782000 w 3564000"/>
                    <a:gd name="T1" fmla="*/ 0 h 3564000"/>
                    <a:gd name="T2" fmla="*/ 3318391 w 3564000"/>
                    <a:gd name="T3" fmla="*/ 879212 h 3564000"/>
                    <a:gd name="T4" fmla="*/ 3338717 w 3564000"/>
                    <a:gd name="T5" fmla="*/ 2649268 h 3564000"/>
                    <a:gd name="T6" fmla="*/ 1782000 w 3564000"/>
                    <a:gd name="T7" fmla="*/ 1782000 h 3564000"/>
                    <a:gd name="T8" fmla="*/ 1782000 w 3564000"/>
                    <a:gd name="T9" fmla="*/ 0 h 3564000"/>
                    <a:gd name="T10" fmla="*/ 1782000 w 3564000"/>
                    <a:gd name="T11" fmla="*/ 0 h 3564000"/>
                    <a:gd name="T12" fmla="*/ 3318391 w 3564000"/>
                    <a:gd name="T13" fmla="*/ 879212 h 3564000"/>
                    <a:gd name="T14" fmla="*/ 3338717 w 3564000"/>
                    <a:gd name="T15" fmla="*/ 2649268 h 35640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3564000" h="3564000" stroke="0">
                      <a:moveTo>
                        <a:pt x="1782000" y="0"/>
                      </a:moveTo>
                      <a:cubicBezTo>
                        <a:pt x="2413776" y="0"/>
                        <a:pt x="2998324" y="334512"/>
                        <a:pt x="3318391" y="879212"/>
                      </a:cubicBezTo>
                      <a:cubicBezTo>
                        <a:pt x="3638458" y="1423912"/>
                        <a:pt x="3646192" y="2097362"/>
                        <a:pt x="3338717" y="2649268"/>
                      </a:cubicBezTo>
                      <a:lnTo>
                        <a:pt x="1782000" y="1782000"/>
                      </a:lnTo>
                      <a:lnTo>
                        <a:pt x="1782000" y="0"/>
                      </a:lnTo>
                      <a:close/>
                    </a:path>
                    <a:path w="3564000" h="3564000" fill="none">
                      <a:moveTo>
                        <a:pt x="1782000" y="0"/>
                      </a:moveTo>
                      <a:cubicBezTo>
                        <a:pt x="2413776" y="0"/>
                        <a:pt x="2998324" y="334512"/>
                        <a:pt x="3318391" y="879212"/>
                      </a:cubicBezTo>
                      <a:cubicBezTo>
                        <a:pt x="3638458" y="1423912"/>
                        <a:pt x="3646192" y="2097362"/>
                        <a:pt x="3338717" y="2649268"/>
                      </a:cubicBezTo>
                    </a:path>
                  </a:pathLst>
                </a:custGeom>
                <a:noFill/>
                <a:ln w="6350">
                  <a:solidFill>
                    <a:schemeClr val="bg1">
                      <a:alpha val="52156"/>
                    </a:schemeClr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eaLnBrk="0" hangingPunct="0"/>
                  <a:endParaRPr lang="zh-CN" altLang="en-US"/>
                </a:p>
              </p:txBody>
            </p:sp>
            <p:sp>
              <p:nvSpPr>
                <p:cNvPr id="26682" name="弧形 28"/>
                <p:cNvSpPr>
                  <a:spLocks noChangeArrowheads="1"/>
                </p:cNvSpPr>
                <p:nvPr/>
              </p:nvSpPr>
              <p:spPr bwMode="auto">
                <a:xfrm rot="5709083">
                  <a:off x="10350" y="6271"/>
                  <a:ext cx="3564000" cy="3564000"/>
                </a:xfrm>
                <a:custGeom>
                  <a:avLst/>
                  <a:gdLst>
                    <a:gd name="T0" fmla="*/ 1782000 w 3564000"/>
                    <a:gd name="T1" fmla="*/ 0 h 3564000"/>
                    <a:gd name="T2" fmla="*/ 3162262 w 3564000"/>
                    <a:gd name="T3" fmla="*/ 654880 h 3564000"/>
                    <a:gd name="T4" fmla="*/ 1782000 w 3564000"/>
                    <a:gd name="T5" fmla="*/ 1782000 h 3564000"/>
                    <a:gd name="T6" fmla="*/ 1782000 w 3564000"/>
                    <a:gd name="T7" fmla="*/ 0 h 3564000"/>
                    <a:gd name="T8" fmla="*/ 1782000 w 3564000"/>
                    <a:gd name="T9" fmla="*/ 0 h 3564000"/>
                    <a:gd name="T10" fmla="*/ 3162262 w 3564000"/>
                    <a:gd name="T11" fmla="*/ 654880 h 35640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564000" h="3564000" stroke="0">
                      <a:moveTo>
                        <a:pt x="1782000" y="0"/>
                      </a:moveTo>
                      <a:cubicBezTo>
                        <a:pt x="2317073" y="0"/>
                        <a:pt x="2823827" y="240435"/>
                        <a:pt x="3162262" y="654880"/>
                      </a:cubicBezTo>
                      <a:lnTo>
                        <a:pt x="1782000" y="1782000"/>
                      </a:lnTo>
                      <a:lnTo>
                        <a:pt x="1782000" y="0"/>
                      </a:lnTo>
                      <a:close/>
                    </a:path>
                    <a:path w="3564000" h="3564000" fill="none">
                      <a:moveTo>
                        <a:pt x="1782000" y="0"/>
                      </a:moveTo>
                      <a:cubicBezTo>
                        <a:pt x="2317073" y="0"/>
                        <a:pt x="2823827" y="240435"/>
                        <a:pt x="3162262" y="654880"/>
                      </a:cubicBezTo>
                    </a:path>
                  </a:pathLst>
                </a:custGeom>
                <a:noFill/>
                <a:ln w="6350">
                  <a:solidFill>
                    <a:schemeClr val="bg1">
                      <a:alpha val="52156"/>
                    </a:schemeClr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eaLnBrk="0" hangingPunct="0"/>
                  <a:endParaRPr lang="zh-CN" altLang="en-US"/>
                </a:p>
              </p:txBody>
            </p:sp>
            <p:sp>
              <p:nvSpPr>
                <p:cNvPr id="26683" name="弧形 29"/>
                <p:cNvSpPr>
                  <a:spLocks noChangeArrowheads="1"/>
                </p:cNvSpPr>
                <p:nvPr/>
              </p:nvSpPr>
              <p:spPr bwMode="auto">
                <a:xfrm rot="9295065">
                  <a:off x="42098" y="6272"/>
                  <a:ext cx="3564000" cy="3564000"/>
                </a:xfrm>
                <a:custGeom>
                  <a:avLst/>
                  <a:gdLst>
                    <a:gd name="T0" fmla="*/ 1782000 w 3564000"/>
                    <a:gd name="T1" fmla="*/ 0 h 3564000"/>
                    <a:gd name="T2" fmla="*/ 3404808 w 3564000"/>
                    <a:gd name="T3" fmla="*/ 1045781 h 3564000"/>
                    <a:gd name="T4" fmla="*/ 1782000 w 3564000"/>
                    <a:gd name="T5" fmla="*/ 1782000 h 3564000"/>
                    <a:gd name="T6" fmla="*/ 1782000 w 3564000"/>
                    <a:gd name="T7" fmla="*/ 0 h 3564000"/>
                    <a:gd name="T8" fmla="*/ 1782000 w 3564000"/>
                    <a:gd name="T9" fmla="*/ 0 h 3564000"/>
                    <a:gd name="T10" fmla="*/ 3404808 w 3564000"/>
                    <a:gd name="T11" fmla="*/ 1045781 h 35640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564000" h="3564000" stroke="0">
                      <a:moveTo>
                        <a:pt x="1782000" y="0"/>
                      </a:moveTo>
                      <a:cubicBezTo>
                        <a:pt x="2481268" y="0"/>
                        <a:pt x="3115911" y="408981"/>
                        <a:pt x="3404808" y="1045781"/>
                      </a:cubicBezTo>
                      <a:lnTo>
                        <a:pt x="1782000" y="1782000"/>
                      </a:lnTo>
                      <a:lnTo>
                        <a:pt x="1782000" y="0"/>
                      </a:lnTo>
                      <a:close/>
                    </a:path>
                    <a:path w="3564000" h="3564000" fill="none">
                      <a:moveTo>
                        <a:pt x="1782000" y="0"/>
                      </a:moveTo>
                      <a:cubicBezTo>
                        <a:pt x="2481268" y="0"/>
                        <a:pt x="3115911" y="408981"/>
                        <a:pt x="3404808" y="1045781"/>
                      </a:cubicBezTo>
                    </a:path>
                  </a:pathLst>
                </a:custGeom>
                <a:noFill/>
                <a:ln w="6350">
                  <a:solidFill>
                    <a:schemeClr val="bg1">
                      <a:alpha val="52156"/>
                    </a:schemeClr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eaLnBrk="0" hangingPunct="0"/>
                  <a:endParaRPr lang="zh-CN" altLang="en-US"/>
                </a:p>
              </p:txBody>
            </p:sp>
          </p:grpSp>
          <p:sp>
            <p:nvSpPr>
              <p:cNvPr id="26684" name="椭圆 6"/>
              <p:cNvSpPr>
                <a:spLocks noChangeArrowheads="1"/>
              </p:cNvSpPr>
              <p:nvPr/>
            </p:nvSpPr>
            <p:spPr bwMode="auto">
              <a:xfrm>
                <a:off x="0" y="1955800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26685" name="椭圆 7"/>
              <p:cNvSpPr>
                <a:spLocks noChangeArrowheads="1"/>
              </p:cNvSpPr>
              <p:nvPr/>
            </p:nvSpPr>
            <p:spPr bwMode="auto">
              <a:xfrm>
                <a:off x="95724" y="135142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26686" name="椭圆 8"/>
              <p:cNvSpPr>
                <a:spLocks noChangeArrowheads="1"/>
              </p:cNvSpPr>
              <p:nvPr/>
            </p:nvSpPr>
            <p:spPr bwMode="auto">
              <a:xfrm>
                <a:off x="373525" y="806210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26687" name="椭圆 9"/>
              <p:cNvSpPr>
                <a:spLocks noChangeArrowheads="1"/>
              </p:cNvSpPr>
              <p:nvPr/>
            </p:nvSpPr>
            <p:spPr bwMode="auto">
              <a:xfrm>
                <a:off x="806210" y="37352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26688" name="椭圆 10"/>
              <p:cNvSpPr>
                <a:spLocks noChangeArrowheads="1"/>
              </p:cNvSpPr>
              <p:nvPr/>
            </p:nvSpPr>
            <p:spPr bwMode="auto">
              <a:xfrm>
                <a:off x="1351425" y="95724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26689" name="椭圆 11"/>
              <p:cNvSpPr>
                <a:spLocks noChangeArrowheads="1"/>
              </p:cNvSpPr>
              <p:nvPr/>
            </p:nvSpPr>
            <p:spPr bwMode="auto">
              <a:xfrm>
                <a:off x="1955800" y="0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26690" name="椭圆 12"/>
              <p:cNvSpPr>
                <a:spLocks noChangeArrowheads="1"/>
              </p:cNvSpPr>
              <p:nvPr/>
            </p:nvSpPr>
            <p:spPr bwMode="auto">
              <a:xfrm>
                <a:off x="2560176" y="95724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26691" name="椭圆 13"/>
              <p:cNvSpPr>
                <a:spLocks noChangeArrowheads="1"/>
              </p:cNvSpPr>
              <p:nvPr/>
            </p:nvSpPr>
            <p:spPr bwMode="auto">
              <a:xfrm>
                <a:off x="3105391" y="37352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26692" name="椭圆 14"/>
              <p:cNvSpPr>
                <a:spLocks noChangeArrowheads="1"/>
              </p:cNvSpPr>
              <p:nvPr/>
            </p:nvSpPr>
            <p:spPr bwMode="auto">
              <a:xfrm>
                <a:off x="3538076" y="806210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26693" name="椭圆 15"/>
              <p:cNvSpPr>
                <a:spLocks noChangeArrowheads="1"/>
              </p:cNvSpPr>
              <p:nvPr/>
            </p:nvSpPr>
            <p:spPr bwMode="auto">
              <a:xfrm>
                <a:off x="3815876" y="135142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26694" name="椭圆 16"/>
              <p:cNvSpPr>
                <a:spLocks noChangeArrowheads="1"/>
              </p:cNvSpPr>
              <p:nvPr/>
            </p:nvSpPr>
            <p:spPr bwMode="auto">
              <a:xfrm>
                <a:off x="3911600" y="1955800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26695" name="椭圆 17"/>
              <p:cNvSpPr>
                <a:spLocks noChangeArrowheads="1"/>
              </p:cNvSpPr>
              <p:nvPr/>
            </p:nvSpPr>
            <p:spPr bwMode="auto">
              <a:xfrm>
                <a:off x="3815876" y="256017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26696" name="椭圆 18"/>
              <p:cNvSpPr>
                <a:spLocks noChangeArrowheads="1"/>
              </p:cNvSpPr>
              <p:nvPr/>
            </p:nvSpPr>
            <p:spPr bwMode="auto">
              <a:xfrm>
                <a:off x="3538076" y="3105391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26697" name="椭圆 19"/>
              <p:cNvSpPr>
                <a:spLocks noChangeArrowheads="1"/>
              </p:cNvSpPr>
              <p:nvPr/>
            </p:nvSpPr>
            <p:spPr bwMode="auto">
              <a:xfrm>
                <a:off x="3105391" y="353807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26698" name="椭圆 20"/>
              <p:cNvSpPr>
                <a:spLocks noChangeArrowheads="1"/>
              </p:cNvSpPr>
              <p:nvPr/>
            </p:nvSpPr>
            <p:spPr bwMode="auto">
              <a:xfrm>
                <a:off x="2560176" y="3815876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26699" name="椭圆 21"/>
              <p:cNvSpPr>
                <a:spLocks noChangeArrowheads="1"/>
              </p:cNvSpPr>
              <p:nvPr/>
            </p:nvSpPr>
            <p:spPr bwMode="auto">
              <a:xfrm>
                <a:off x="1955800" y="3911600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26700" name="椭圆 22"/>
              <p:cNvSpPr>
                <a:spLocks noChangeArrowheads="1"/>
              </p:cNvSpPr>
              <p:nvPr/>
            </p:nvSpPr>
            <p:spPr bwMode="auto">
              <a:xfrm>
                <a:off x="1351425" y="3815876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26701" name="椭圆 23"/>
              <p:cNvSpPr>
                <a:spLocks noChangeArrowheads="1"/>
              </p:cNvSpPr>
              <p:nvPr/>
            </p:nvSpPr>
            <p:spPr bwMode="auto">
              <a:xfrm>
                <a:off x="806210" y="353807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26702" name="椭圆 24"/>
              <p:cNvSpPr>
                <a:spLocks noChangeArrowheads="1"/>
              </p:cNvSpPr>
              <p:nvPr/>
            </p:nvSpPr>
            <p:spPr bwMode="auto">
              <a:xfrm>
                <a:off x="373525" y="3105391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26703" name="椭圆 25"/>
              <p:cNvSpPr>
                <a:spLocks noChangeArrowheads="1"/>
              </p:cNvSpPr>
              <p:nvPr/>
            </p:nvSpPr>
            <p:spPr bwMode="auto">
              <a:xfrm>
                <a:off x="95724" y="256017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en-US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26704" name="矩形 80"/>
          <p:cNvSpPr>
            <a:spLocks noChangeArrowheads="1"/>
          </p:cNvSpPr>
          <p:nvPr/>
        </p:nvSpPr>
        <p:spPr bwMode="auto">
          <a:xfrm>
            <a:off x="1235810" y="390165"/>
            <a:ext cx="162095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相机标定</a:t>
            </a:r>
            <a:endParaRPr lang="zh-CN" altLang="en-US" sz="28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2046288" y="1450975"/>
            <a:ext cx="7717273" cy="3735161"/>
            <a:chOff x="2278560" y="1645103"/>
            <a:chExt cx="7717273" cy="3735161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78560" y="1645103"/>
              <a:ext cx="7717273" cy="3735161"/>
            </a:xfrm>
            <a:prstGeom prst="rect">
              <a:avLst/>
            </a:prstGeom>
          </p:spPr>
        </p:pic>
        <p:sp>
          <p:nvSpPr>
            <p:cNvPr id="4" name="文本框 3"/>
            <p:cNvSpPr txBox="1"/>
            <p:nvPr/>
          </p:nvSpPr>
          <p:spPr>
            <a:xfrm>
              <a:off x="2735036" y="3512683"/>
              <a:ext cx="131517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>
                  <a:latin typeface="黑体" panose="02010609060101010101" pitchFamily="49" charset="-122"/>
                  <a:ea typeface="黑体" panose="02010609060101010101" pitchFamily="49" charset="-122"/>
                </a:rPr>
                <a:t>深度深度摄像头</a:t>
              </a:r>
              <a:endParaRPr lang="zh-CN" altLang="en-US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4350327" y="4451927"/>
              <a:ext cx="14870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>
                  <a:solidFill>
                    <a:schemeClr val="accent5">
                      <a:lumMod val="50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彩色摄像头</a:t>
              </a:r>
              <a:endParaRPr lang="zh-CN" altLang="en-US" dirty="0">
                <a:solidFill>
                  <a:schemeClr val="accent5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8" name="右箭头 7"/>
            <p:cNvSpPr/>
            <p:nvPr/>
          </p:nvSpPr>
          <p:spPr bwMode="auto">
            <a:xfrm rot="18228209">
              <a:off x="3629755" y="3023260"/>
              <a:ext cx="434109" cy="397164"/>
            </a:xfrm>
            <a:prstGeom prst="rightArrow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" name="右箭头 8"/>
            <p:cNvSpPr/>
            <p:nvPr/>
          </p:nvSpPr>
          <p:spPr bwMode="auto">
            <a:xfrm rot="17840651">
              <a:off x="4826959" y="3525371"/>
              <a:ext cx="978408" cy="484632"/>
            </a:xfrm>
            <a:prstGeom prst="rightArrow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</p:grpSp>
      <p:pic>
        <p:nvPicPr>
          <p:cNvPr id="11" name="图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855" y="426322"/>
            <a:ext cx="10058400" cy="5151572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8036" y="3784356"/>
            <a:ext cx="10058400" cy="2941954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9383" y="252272"/>
            <a:ext cx="10058400" cy="5104441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640" y="2082127"/>
            <a:ext cx="10058400" cy="28595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481" name="组合 1"/>
          <p:cNvGrpSpPr>
            <a:grpSpLocks/>
          </p:cNvGrpSpPr>
          <p:nvPr/>
        </p:nvGrpSpPr>
        <p:grpSpPr bwMode="auto">
          <a:xfrm>
            <a:off x="546100" y="393700"/>
            <a:ext cx="584200" cy="549275"/>
            <a:chOff x="0" y="0"/>
            <a:chExt cx="648285" cy="609713"/>
          </a:xfrm>
        </p:grpSpPr>
        <p:grpSp>
          <p:nvGrpSpPr>
            <p:cNvPr id="20482" name="组合 2"/>
            <p:cNvGrpSpPr>
              <a:grpSpLocks/>
            </p:cNvGrpSpPr>
            <p:nvPr/>
          </p:nvGrpSpPr>
          <p:grpSpPr bwMode="auto">
            <a:xfrm>
              <a:off x="0" y="0"/>
              <a:ext cx="432385" cy="432385"/>
              <a:chOff x="0" y="0"/>
              <a:chExt cx="4004677" cy="4004677"/>
            </a:xfrm>
          </p:grpSpPr>
          <p:grpSp>
            <p:nvGrpSpPr>
              <p:cNvPr id="20483" name="组合 55"/>
              <p:cNvGrpSpPr>
                <a:grpSpLocks/>
              </p:cNvGrpSpPr>
              <p:nvPr/>
            </p:nvGrpSpPr>
            <p:grpSpPr bwMode="auto">
              <a:xfrm>
                <a:off x="190939" y="246027"/>
                <a:ext cx="3606099" cy="3570272"/>
                <a:chOff x="0" y="0"/>
                <a:chExt cx="3606099" cy="3570272"/>
              </a:xfrm>
            </p:grpSpPr>
            <p:sp>
              <p:nvSpPr>
                <p:cNvPr id="20484" name="弧形 76"/>
                <p:cNvSpPr>
                  <a:spLocks noChangeArrowheads="1"/>
                </p:cNvSpPr>
                <p:nvPr/>
              </p:nvSpPr>
              <p:spPr bwMode="auto">
                <a:xfrm>
                  <a:off x="0" y="0"/>
                  <a:ext cx="3564000" cy="3564000"/>
                </a:xfrm>
                <a:custGeom>
                  <a:avLst/>
                  <a:gdLst>
                    <a:gd name="T0" fmla="*/ 1782000 w 3564000"/>
                    <a:gd name="T1" fmla="*/ 0 h 3564000"/>
                    <a:gd name="T2" fmla="*/ 3564000 w 3564000"/>
                    <a:gd name="T3" fmla="*/ 1782000 h 3564000"/>
                    <a:gd name="T4" fmla="*/ 1782000 w 3564000"/>
                    <a:gd name="T5" fmla="*/ 1782000 h 3564000"/>
                    <a:gd name="T6" fmla="*/ 1782000 w 3564000"/>
                    <a:gd name="T7" fmla="*/ 0 h 3564000"/>
                    <a:gd name="T8" fmla="*/ 1782000 w 3564000"/>
                    <a:gd name="T9" fmla="*/ 0 h 3564000"/>
                    <a:gd name="T10" fmla="*/ 3564000 w 3564000"/>
                    <a:gd name="T11" fmla="*/ 1782000 h 35640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564000" h="3564000" stroke="0">
                      <a:moveTo>
                        <a:pt x="1782000" y="0"/>
                      </a:moveTo>
                      <a:cubicBezTo>
                        <a:pt x="2766171" y="0"/>
                        <a:pt x="3564000" y="797829"/>
                        <a:pt x="3564000" y="1782000"/>
                      </a:cubicBezTo>
                      <a:lnTo>
                        <a:pt x="1782000" y="1782000"/>
                      </a:lnTo>
                      <a:lnTo>
                        <a:pt x="1782000" y="0"/>
                      </a:lnTo>
                      <a:close/>
                    </a:path>
                    <a:path w="3564000" h="3564000" fill="none">
                      <a:moveTo>
                        <a:pt x="1782000" y="0"/>
                      </a:moveTo>
                      <a:cubicBezTo>
                        <a:pt x="2766171" y="0"/>
                        <a:pt x="3564000" y="797829"/>
                        <a:pt x="3564000" y="1782000"/>
                      </a:cubicBezTo>
                    </a:path>
                  </a:pathLst>
                </a:custGeom>
                <a:noFill/>
                <a:ln w="6350">
                  <a:solidFill>
                    <a:schemeClr val="bg1">
                      <a:alpha val="52156"/>
                    </a:schemeClr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eaLnBrk="0" hangingPunct="0"/>
                  <a:endParaRPr lang="zh-CN" altLang="en-US"/>
                </a:p>
              </p:txBody>
            </p:sp>
            <p:sp>
              <p:nvSpPr>
                <p:cNvPr id="20485" name="弧形 77"/>
                <p:cNvSpPr>
                  <a:spLocks noChangeArrowheads="1"/>
                </p:cNvSpPr>
                <p:nvPr/>
              </p:nvSpPr>
              <p:spPr bwMode="auto">
                <a:xfrm rot="-7902423">
                  <a:off x="42099" y="0"/>
                  <a:ext cx="3564000" cy="3564000"/>
                </a:xfrm>
                <a:custGeom>
                  <a:avLst/>
                  <a:gdLst>
                    <a:gd name="T0" fmla="*/ 1782000 w 3564000"/>
                    <a:gd name="T1" fmla="*/ 0 h 3564000"/>
                    <a:gd name="T2" fmla="*/ 3318391 w 3564000"/>
                    <a:gd name="T3" fmla="*/ 879212 h 3564000"/>
                    <a:gd name="T4" fmla="*/ 3338717 w 3564000"/>
                    <a:gd name="T5" fmla="*/ 2649268 h 3564000"/>
                    <a:gd name="T6" fmla="*/ 1782000 w 3564000"/>
                    <a:gd name="T7" fmla="*/ 1782000 h 3564000"/>
                    <a:gd name="T8" fmla="*/ 1782000 w 3564000"/>
                    <a:gd name="T9" fmla="*/ 0 h 3564000"/>
                    <a:gd name="T10" fmla="*/ 1782000 w 3564000"/>
                    <a:gd name="T11" fmla="*/ 0 h 3564000"/>
                    <a:gd name="T12" fmla="*/ 3318391 w 3564000"/>
                    <a:gd name="T13" fmla="*/ 879212 h 3564000"/>
                    <a:gd name="T14" fmla="*/ 3338717 w 3564000"/>
                    <a:gd name="T15" fmla="*/ 2649268 h 35640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3564000" h="3564000" stroke="0">
                      <a:moveTo>
                        <a:pt x="1782000" y="0"/>
                      </a:moveTo>
                      <a:cubicBezTo>
                        <a:pt x="2413776" y="0"/>
                        <a:pt x="2998324" y="334512"/>
                        <a:pt x="3318391" y="879212"/>
                      </a:cubicBezTo>
                      <a:cubicBezTo>
                        <a:pt x="3638458" y="1423912"/>
                        <a:pt x="3646192" y="2097362"/>
                        <a:pt x="3338717" y="2649268"/>
                      </a:cubicBezTo>
                      <a:lnTo>
                        <a:pt x="1782000" y="1782000"/>
                      </a:lnTo>
                      <a:lnTo>
                        <a:pt x="1782000" y="0"/>
                      </a:lnTo>
                      <a:close/>
                    </a:path>
                    <a:path w="3564000" h="3564000" fill="none">
                      <a:moveTo>
                        <a:pt x="1782000" y="0"/>
                      </a:moveTo>
                      <a:cubicBezTo>
                        <a:pt x="2413776" y="0"/>
                        <a:pt x="2998324" y="334512"/>
                        <a:pt x="3318391" y="879212"/>
                      </a:cubicBezTo>
                      <a:cubicBezTo>
                        <a:pt x="3638458" y="1423912"/>
                        <a:pt x="3646192" y="2097362"/>
                        <a:pt x="3338717" y="2649268"/>
                      </a:cubicBezTo>
                    </a:path>
                  </a:pathLst>
                </a:custGeom>
                <a:noFill/>
                <a:ln w="6350">
                  <a:solidFill>
                    <a:schemeClr val="bg1">
                      <a:alpha val="52156"/>
                    </a:schemeClr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eaLnBrk="0" hangingPunct="0"/>
                  <a:endParaRPr lang="zh-CN" altLang="en-US"/>
                </a:p>
              </p:txBody>
            </p:sp>
            <p:sp>
              <p:nvSpPr>
                <p:cNvPr id="20486" name="弧形 78"/>
                <p:cNvSpPr>
                  <a:spLocks noChangeArrowheads="1"/>
                </p:cNvSpPr>
                <p:nvPr/>
              </p:nvSpPr>
              <p:spPr bwMode="auto">
                <a:xfrm rot="5709083">
                  <a:off x="10350" y="6271"/>
                  <a:ext cx="3564000" cy="3564000"/>
                </a:xfrm>
                <a:custGeom>
                  <a:avLst/>
                  <a:gdLst>
                    <a:gd name="T0" fmla="*/ 1782000 w 3564000"/>
                    <a:gd name="T1" fmla="*/ 0 h 3564000"/>
                    <a:gd name="T2" fmla="*/ 3162262 w 3564000"/>
                    <a:gd name="T3" fmla="*/ 654880 h 3564000"/>
                    <a:gd name="T4" fmla="*/ 1782000 w 3564000"/>
                    <a:gd name="T5" fmla="*/ 1782000 h 3564000"/>
                    <a:gd name="T6" fmla="*/ 1782000 w 3564000"/>
                    <a:gd name="T7" fmla="*/ 0 h 3564000"/>
                    <a:gd name="T8" fmla="*/ 1782000 w 3564000"/>
                    <a:gd name="T9" fmla="*/ 0 h 3564000"/>
                    <a:gd name="T10" fmla="*/ 3162262 w 3564000"/>
                    <a:gd name="T11" fmla="*/ 654880 h 35640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564000" h="3564000" stroke="0">
                      <a:moveTo>
                        <a:pt x="1782000" y="0"/>
                      </a:moveTo>
                      <a:cubicBezTo>
                        <a:pt x="2317073" y="0"/>
                        <a:pt x="2823827" y="240435"/>
                        <a:pt x="3162262" y="654880"/>
                      </a:cubicBezTo>
                      <a:lnTo>
                        <a:pt x="1782000" y="1782000"/>
                      </a:lnTo>
                      <a:lnTo>
                        <a:pt x="1782000" y="0"/>
                      </a:lnTo>
                      <a:close/>
                    </a:path>
                    <a:path w="3564000" h="3564000" fill="none">
                      <a:moveTo>
                        <a:pt x="1782000" y="0"/>
                      </a:moveTo>
                      <a:cubicBezTo>
                        <a:pt x="2317073" y="0"/>
                        <a:pt x="2823827" y="240435"/>
                        <a:pt x="3162262" y="654880"/>
                      </a:cubicBezTo>
                    </a:path>
                  </a:pathLst>
                </a:custGeom>
                <a:noFill/>
                <a:ln w="6350">
                  <a:solidFill>
                    <a:schemeClr val="bg1">
                      <a:alpha val="52156"/>
                    </a:schemeClr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eaLnBrk="0" hangingPunct="0"/>
                  <a:endParaRPr lang="zh-CN" altLang="en-US"/>
                </a:p>
              </p:txBody>
            </p:sp>
            <p:sp>
              <p:nvSpPr>
                <p:cNvPr id="20487" name="弧形 79"/>
                <p:cNvSpPr>
                  <a:spLocks noChangeArrowheads="1"/>
                </p:cNvSpPr>
                <p:nvPr/>
              </p:nvSpPr>
              <p:spPr bwMode="auto">
                <a:xfrm rot="9295065">
                  <a:off x="42098" y="6272"/>
                  <a:ext cx="3564000" cy="3564000"/>
                </a:xfrm>
                <a:custGeom>
                  <a:avLst/>
                  <a:gdLst>
                    <a:gd name="T0" fmla="*/ 1782000 w 3564000"/>
                    <a:gd name="T1" fmla="*/ 0 h 3564000"/>
                    <a:gd name="T2" fmla="*/ 3404808 w 3564000"/>
                    <a:gd name="T3" fmla="*/ 1045781 h 3564000"/>
                    <a:gd name="T4" fmla="*/ 1782000 w 3564000"/>
                    <a:gd name="T5" fmla="*/ 1782000 h 3564000"/>
                    <a:gd name="T6" fmla="*/ 1782000 w 3564000"/>
                    <a:gd name="T7" fmla="*/ 0 h 3564000"/>
                    <a:gd name="T8" fmla="*/ 1782000 w 3564000"/>
                    <a:gd name="T9" fmla="*/ 0 h 3564000"/>
                    <a:gd name="T10" fmla="*/ 3404808 w 3564000"/>
                    <a:gd name="T11" fmla="*/ 1045781 h 35640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564000" h="3564000" stroke="0">
                      <a:moveTo>
                        <a:pt x="1782000" y="0"/>
                      </a:moveTo>
                      <a:cubicBezTo>
                        <a:pt x="2481268" y="0"/>
                        <a:pt x="3115911" y="408981"/>
                        <a:pt x="3404808" y="1045781"/>
                      </a:cubicBezTo>
                      <a:lnTo>
                        <a:pt x="1782000" y="1782000"/>
                      </a:lnTo>
                      <a:lnTo>
                        <a:pt x="1782000" y="0"/>
                      </a:lnTo>
                      <a:close/>
                    </a:path>
                    <a:path w="3564000" h="3564000" fill="none">
                      <a:moveTo>
                        <a:pt x="1782000" y="0"/>
                      </a:moveTo>
                      <a:cubicBezTo>
                        <a:pt x="2481268" y="0"/>
                        <a:pt x="3115911" y="408981"/>
                        <a:pt x="3404808" y="1045781"/>
                      </a:cubicBezTo>
                    </a:path>
                  </a:pathLst>
                </a:custGeom>
                <a:noFill/>
                <a:ln w="6350">
                  <a:solidFill>
                    <a:schemeClr val="bg1">
                      <a:alpha val="52156"/>
                    </a:schemeClr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eaLnBrk="0" hangingPunct="0"/>
                  <a:endParaRPr lang="zh-CN" altLang="en-US"/>
                </a:p>
              </p:txBody>
            </p:sp>
          </p:grpSp>
          <p:sp>
            <p:nvSpPr>
              <p:cNvPr id="20488" name="椭圆 56"/>
              <p:cNvSpPr>
                <a:spLocks noChangeArrowheads="1"/>
              </p:cNvSpPr>
              <p:nvPr/>
            </p:nvSpPr>
            <p:spPr bwMode="auto">
              <a:xfrm>
                <a:off x="0" y="1955800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20489" name="椭圆 57"/>
              <p:cNvSpPr>
                <a:spLocks noChangeArrowheads="1"/>
              </p:cNvSpPr>
              <p:nvPr/>
            </p:nvSpPr>
            <p:spPr bwMode="auto">
              <a:xfrm>
                <a:off x="95724" y="135142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20490" name="椭圆 58"/>
              <p:cNvSpPr>
                <a:spLocks noChangeArrowheads="1"/>
              </p:cNvSpPr>
              <p:nvPr/>
            </p:nvSpPr>
            <p:spPr bwMode="auto">
              <a:xfrm>
                <a:off x="373525" y="806210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20491" name="椭圆 59"/>
              <p:cNvSpPr>
                <a:spLocks noChangeArrowheads="1"/>
              </p:cNvSpPr>
              <p:nvPr/>
            </p:nvSpPr>
            <p:spPr bwMode="auto">
              <a:xfrm>
                <a:off x="806210" y="37352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20492" name="椭圆 60"/>
              <p:cNvSpPr>
                <a:spLocks noChangeArrowheads="1"/>
              </p:cNvSpPr>
              <p:nvPr/>
            </p:nvSpPr>
            <p:spPr bwMode="auto">
              <a:xfrm>
                <a:off x="1351425" y="95724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20493" name="椭圆 61"/>
              <p:cNvSpPr>
                <a:spLocks noChangeArrowheads="1"/>
              </p:cNvSpPr>
              <p:nvPr/>
            </p:nvSpPr>
            <p:spPr bwMode="auto">
              <a:xfrm>
                <a:off x="1955800" y="0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20494" name="椭圆 62"/>
              <p:cNvSpPr>
                <a:spLocks noChangeArrowheads="1"/>
              </p:cNvSpPr>
              <p:nvPr/>
            </p:nvSpPr>
            <p:spPr bwMode="auto">
              <a:xfrm>
                <a:off x="2560176" y="95724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20495" name="椭圆 63"/>
              <p:cNvSpPr>
                <a:spLocks noChangeArrowheads="1"/>
              </p:cNvSpPr>
              <p:nvPr/>
            </p:nvSpPr>
            <p:spPr bwMode="auto">
              <a:xfrm>
                <a:off x="3105391" y="37352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20496" name="椭圆 64"/>
              <p:cNvSpPr>
                <a:spLocks noChangeArrowheads="1"/>
              </p:cNvSpPr>
              <p:nvPr/>
            </p:nvSpPr>
            <p:spPr bwMode="auto">
              <a:xfrm>
                <a:off x="3538076" y="806210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20497" name="椭圆 65"/>
              <p:cNvSpPr>
                <a:spLocks noChangeArrowheads="1"/>
              </p:cNvSpPr>
              <p:nvPr/>
            </p:nvSpPr>
            <p:spPr bwMode="auto">
              <a:xfrm>
                <a:off x="3815876" y="135142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20498" name="椭圆 66"/>
              <p:cNvSpPr>
                <a:spLocks noChangeArrowheads="1"/>
              </p:cNvSpPr>
              <p:nvPr/>
            </p:nvSpPr>
            <p:spPr bwMode="auto">
              <a:xfrm>
                <a:off x="3911600" y="1955800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20499" name="椭圆 67"/>
              <p:cNvSpPr>
                <a:spLocks noChangeArrowheads="1"/>
              </p:cNvSpPr>
              <p:nvPr/>
            </p:nvSpPr>
            <p:spPr bwMode="auto">
              <a:xfrm>
                <a:off x="3815876" y="256017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20500" name="椭圆 68"/>
              <p:cNvSpPr>
                <a:spLocks noChangeArrowheads="1"/>
              </p:cNvSpPr>
              <p:nvPr/>
            </p:nvSpPr>
            <p:spPr bwMode="auto">
              <a:xfrm>
                <a:off x="3538076" y="3105391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20501" name="椭圆 69"/>
              <p:cNvSpPr>
                <a:spLocks noChangeArrowheads="1"/>
              </p:cNvSpPr>
              <p:nvPr/>
            </p:nvSpPr>
            <p:spPr bwMode="auto">
              <a:xfrm>
                <a:off x="3105391" y="353807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20502" name="椭圆 70"/>
              <p:cNvSpPr>
                <a:spLocks noChangeArrowheads="1"/>
              </p:cNvSpPr>
              <p:nvPr/>
            </p:nvSpPr>
            <p:spPr bwMode="auto">
              <a:xfrm>
                <a:off x="2560176" y="3815876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20503" name="椭圆 71"/>
              <p:cNvSpPr>
                <a:spLocks noChangeArrowheads="1"/>
              </p:cNvSpPr>
              <p:nvPr/>
            </p:nvSpPr>
            <p:spPr bwMode="auto">
              <a:xfrm>
                <a:off x="1955800" y="3911600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20504" name="椭圆 72"/>
              <p:cNvSpPr>
                <a:spLocks noChangeArrowheads="1"/>
              </p:cNvSpPr>
              <p:nvPr/>
            </p:nvSpPr>
            <p:spPr bwMode="auto">
              <a:xfrm>
                <a:off x="1351425" y="3815876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20505" name="椭圆 73"/>
              <p:cNvSpPr>
                <a:spLocks noChangeArrowheads="1"/>
              </p:cNvSpPr>
              <p:nvPr/>
            </p:nvSpPr>
            <p:spPr bwMode="auto">
              <a:xfrm>
                <a:off x="806210" y="353807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20506" name="椭圆 74"/>
              <p:cNvSpPr>
                <a:spLocks noChangeArrowheads="1"/>
              </p:cNvSpPr>
              <p:nvPr/>
            </p:nvSpPr>
            <p:spPr bwMode="auto">
              <a:xfrm>
                <a:off x="373525" y="3105391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20507" name="椭圆 75"/>
              <p:cNvSpPr>
                <a:spLocks noChangeArrowheads="1"/>
              </p:cNvSpPr>
              <p:nvPr/>
            </p:nvSpPr>
            <p:spPr bwMode="auto">
              <a:xfrm>
                <a:off x="95724" y="256017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en-US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20508" name="组合 3"/>
            <p:cNvGrpSpPr>
              <a:grpSpLocks/>
            </p:cNvGrpSpPr>
            <p:nvPr/>
          </p:nvGrpSpPr>
          <p:grpSpPr bwMode="auto">
            <a:xfrm>
              <a:off x="215900" y="0"/>
              <a:ext cx="432385" cy="432385"/>
              <a:chOff x="0" y="0"/>
              <a:chExt cx="4004677" cy="4004677"/>
            </a:xfrm>
          </p:grpSpPr>
          <p:grpSp>
            <p:nvGrpSpPr>
              <p:cNvPr id="20509" name="组合 30"/>
              <p:cNvGrpSpPr>
                <a:grpSpLocks/>
              </p:cNvGrpSpPr>
              <p:nvPr/>
            </p:nvGrpSpPr>
            <p:grpSpPr bwMode="auto">
              <a:xfrm>
                <a:off x="190939" y="246027"/>
                <a:ext cx="3606099" cy="3570272"/>
                <a:chOff x="0" y="0"/>
                <a:chExt cx="3606099" cy="3570272"/>
              </a:xfrm>
            </p:grpSpPr>
            <p:sp>
              <p:nvSpPr>
                <p:cNvPr id="20510" name="弧形 51"/>
                <p:cNvSpPr>
                  <a:spLocks noChangeArrowheads="1"/>
                </p:cNvSpPr>
                <p:nvPr/>
              </p:nvSpPr>
              <p:spPr bwMode="auto">
                <a:xfrm>
                  <a:off x="0" y="0"/>
                  <a:ext cx="3564000" cy="3564000"/>
                </a:xfrm>
                <a:custGeom>
                  <a:avLst/>
                  <a:gdLst>
                    <a:gd name="T0" fmla="*/ 1782000 w 3564000"/>
                    <a:gd name="T1" fmla="*/ 0 h 3564000"/>
                    <a:gd name="T2" fmla="*/ 3564000 w 3564000"/>
                    <a:gd name="T3" fmla="*/ 1782000 h 3564000"/>
                    <a:gd name="T4" fmla="*/ 1782000 w 3564000"/>
                    <a:gd name="T5" fmla="*/ 1782000 h 3564000"/>
                    <a:gd name="T6" fmla="*/ 1782000 w 3564000"/>
                    <a:gd name="T7" fmla="*/ 0 h 3564000"/>
                    <a:gd name="T8" fmla="*/ 1782000 w 3564000"/>
                    <a:gd name="T9" fmla="*/ 0 h 3564000"/>
                    <a:gd name="T10" fmla="*/ 3564000 w 3564000"/>
                    <a:gd name="T11" fmla="*/ 1782000 h 35640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564000" h="3564000" stroke="0">
                      <a:moveTo>
                        <a:pt x="1782000" y="0"/>
                      </a:moveTo>
                      <a:cubicBezTo>
                        <a:pt x="2766171" y="0"/>
                        <a:pt x="3564000" y="797829"/>
                        <a:pt x="3564000" y="1782000"/>
                      </a:cubicBezTo>
                      <a:lnTo>
                        <a:pt x="1782000" y="1782000"/>
                      </a:lnTo>
                      <a:lnTo>
                        <a:pt x="1782000" y="0"/>
                      </a:lnTo>
                      <a:close/>
                    </a:path>
                    <a:path w="3564000" h="3564000" fill="none">
                      <a:moveTo>
                        <a:pt x="1782000" y="0"/>
                      </a:moveTo>
                      <a:cubicBezTo>
                        <a:pt x="2766171" y="0"/>
                        <a:pt x="3564000" y="797829"/>
                        <a:pt x="3564000" y="1782000"/>
                      </a:cubicBezTo>
                    </a:path>
                  </a:pathLst>
                </a:custGeom>
                <a:noFill/>
                <a:ln w="6350">
                  <a:solidFill>
                    <a:schemeClr val="bg1">
                      <a:alpha val="52156"/>
                    </a:schemeClr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eaLnBrk="0" hangingPunct="0"/>
                  <a:endParaRPr lang="zh-CN" altLang="en-US"/>
                </a:p>
              </p:txBody>
            </p:sp>
            <p:sp>
              <p:nvSpPr>
                <p:cNvPr id="20511" name="弧形 52"/>
                <p:cNvSpPr>
                  <a:spLocks noChangeArrowheads="1"/>
                </p:cNvSpPr>
                <p:nvPr/>
              </p:nvSpPr>
              <p:spPr bwMode="auto">
                <a:xfrm rot="-7902423">
                  <a:off x="42099" y="0"/>
                  <a:ext cx="3564000" cy="3564000"/>
                </a:xfrm>
                <a:custGeom>
                  <a:avLst/>
                  <a:gdLst>
                    <a:gd name="T0" fmla="*/ 1782000 w 3564000"/>
                    <a:gd name="T1" fmla="*/ 0 h 3564000"/>
                    <a:gd name="T2" fmla="*/ 3318391 w 3564000"/>
                    <a:gd name="T3" fmla="*/ 879212 h 3564000"/>
                    <a:gd name="T4" fmla="*/ 3338717 w 3564000"/>
                    <a:gd name="T5" fmla="*/ 2649268 h 3564000"/>
                    <a:gd name="T6" fmla="*/ 1782000 w 3564000"/>
                    <a:gd name="T7" fmla="*/ 1782000 h 3564000"/>
                    <a:gd name="T8" fmla="*/ 1782000 w 3564000"/>
                    <a:gd name="T9" fmla="*/ 0 h 3564000"/>
                    <a:gd name="T10" fmla="*/ 1782000 w 3564000"/>
                    <a:gd name="T11" fmla="*/ 0 h 3564000"/>
                    <a:gd name="T12" fmla="*/ 3318391 w 3564000"/>
                    <a:gd name="T13" fmla="*/ 879212 h 3564000"/>
                    <a:gd name="T14" fmla="*/ 3338717 w 3564000"/>
                    <a:gd name="T15" fmla="*/ 2649268 h 35640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3564000" h="3564000" stroke="0">
                      <a:moveTo>
                        <a:pt x="1782000" y="0"/>
                      </a:moveTo>
                      <a:cubicBezTo>
                        <a:pt x="2413776" y="0"/>
                        <a:pt x="2998324" y="334512"/>
                        <a:pt x="3318391" y="879212"/>
                      </a:cubicBezTo>
                      <a:cubicBezTo>
                        <a:pt x="3638458" y="1423912"/>
                        <a:pt x="3646192" y="2097362"/>
                        <a:pt x="3338717" y="2649268"/>
                      </a:cubicBezTo>
                      <a:lnTo>
                        <a:pt x="1782000" y="1782000"/>
                      </a:lnTo>
                      <a:lnTo>
                        <a:pt x="1782000" y="0"/>
                      </a:lnTo>
                      <a:close/>
                    </a:path>
                    <a:path w="3564000" h="3564000" fill="none">
                      <a:moveTo>
                        <a:pt x="1782000" y="0"/>
                      </a:moveTo>
                      <a:cubicBezTo>
                        <a:pt x="2413776" y="0"/>
                        <a:pt x="2998324" y="334512"/>
                        <a:pt x="3318391" y="879212"/>
                      </a:cubicBezTo>
                      <a:cubicBezTo>
                        <a:pt x="3638458" y="1423912"/>
                        <a:pt x="3646192" y="2097362"/>
                        <a:pt x="3338717" y="2649268"/>
                      </a:cubicBezTo>
                    </a:path>
                  </a:pathLst>
                </a:custGeom>
                <a:noFill/>
                <a:ln w="6350">
                  <a:solidFill>
                    <a:schemeClr val="bg1">
                      <a:alpha val="52156"/>
                    </a:schemeClr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eaLnBrk="0" hangingPunct="0"/>
                  <a:endParaRPr lang="zh-CN" altLang="en-US"/>
                </a:p>
              </p:txBody>
            </p:sp>
            <p:sp>
              <p:nvSpPr>
                <p:cNvPr id="20512" name="弧形 53"/>
                <p:cNvSpPr>
                  <a:spLocks noChangeArrowheads="1"/>
                </p:cNvSpPr>
                <p:nvPr/>
              </p:nvSpPr>
              <p:spPr bwMode="auto">
                <a:xfrm rot="5709083">
                  <a:off x="10350" y="6271"/>
                  <a:ext cx="3564000" cy="3564000"/>
                </a:xfrm>
                <a:custGeom>
                  <a:avLst/>
                  <a:gdLst>
                    <a:gd name="T0" fmla="*/ 1782000 w 3564000"/>
                    <a:gd name="T1" fmla="*/ 0 h 3564000"/>
                    <a:gd name="T2" fmla="*/ 3162262 w 3564000"/>
                    <a:gd name="T3" fmla="*/ 654880 h 3564000"/>
                    <a:gd name="T4" fmla="*/ 1782000 w 3564000"/>
                    <a:gd name="T5" fmla="*/ 1782000 h 3564000"/>
                    <a:gd name="T6" fmla="*/ 1782000 w 3564000"/>
                    <a:gd name="T7" fmla="*/ 0 h 3564000"/>
                    <a:gd name="T8" fmla="*/ 1782000 w 3564000"/>
                    <a:gd name="T9" fmla="*/ 0 h 3564000"/>
                    <a:gd name="T10" fmla="*/ 3162262 w 3564000"/>
                    <a:gd name="T11" fmla="*/ 654880 h 35640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564000" h="3564000" stroke="0">
                      <a:moveTo>
                        <a:pt x="1782000" y="0"/>
                      </a:moveTo>
                      <a:cubicBezTo>
                        <a:pt x="2317073" y="0"/>
                        <a:pt x="2823827" y="240435"/>
                        <a:pt x="3162262" y="654880"/>
                      </a:cubicBezTo>
                      <a:lnTo>
                        <a:pt x="1782000" y="1782000"/>
                      </a:lnTo>
                      <a:lnTo>
                        <a:pt x="1782000" y="0"/>
                      </a:lnTo>
                      <a:close/>
                    </a:path>
                    <a:path w="3564000" h="3564000" fill="none">
                      <a:moveTo>
                        <a:pt x="1782000" y="0"/>
                      </a:moveTo>
                      <a:cubicBezTo>
                        <a:pt x="2317073" y="0"/>
                        <a:pt x="2823827" y="240435"/>
                        <a:pt x="3162262" y="654880"/>
                      </a:cubicBezTo>
                    </a:path>
                  </a:pathLst>
                </a:custGeom>
                <a:noFill/>
                <a:ln w="6350">
                  <a:solidFill>
                    <a:schemeClr val="bg1">
                      <a:alpha val="52156"/>
                    </a:schemeClr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eaLnBrk="0" hangingPunct="0"/>
                  <a:endParaRPr lang="zh-CN" altLang="en-US"/>
                </a:p>
              </p:txBody>
            </p:sp>
            <p:sp>
              <p:nvSpPr>
                <p:cNvPr id="20513" name="弧形 54"/>
                <p:cNvSpPr>
                  <a:spLocks noChangeArrowheads="1"/>
                </p:cNvSpPr>
                <p:nvPr/>
              </p:nvSpPr>
              <p:spPr bwMode="auto">
                <a:xfrm rot="9295065">
                  <a:off x="42098" y="6272"/>
                  <a:ext cx="3564000" cy="3564000"/>
                </a:xfrm>
                <a:custGeom>
                  <a:avLst/>
                  <a:gdLst>
                    <a:gd name="T0" fmla="*/ 1782000 w 3564000"/>
                    <a:gd name="T1" fmla="*/ 0 h 3564000"/>
                    <a:gd name="T2" fmla="*/ 3404808 w 3564000"/>
                    <a:gd name="T3" fmla="*/ 1045781 h 3564000"/>
                    <a:gd name="T4" fmla="*/ 1782000 w 3564000"/>
                    <a:gd name="T5" fmla="*/ 1782000 h 3564000"/>
                    <a:gd name="T6" fmla="*/ 1782000 w 3564000"/>
                    <a:gd name="T7" fmla="*/ 0 h 3564000"/>
                    <a:gd name="T8" fmla="*/ 1782000 w 3564000"/>
                    <a:gd name="T9" fmla="*/ 0 h 3564000"/>
                    <a:gd name="T10" fmla="*/ 3404808 w 3564000"/>
                    <a:gd name="T11" fmla="*/ 1045781 h 35640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564000" h="3564000" stroke="0">
                      <a:moveTo>
                        <a:pt x="1782000" y="0"/>
                      </a:moveTo>
                      <a:cubicBezTo>
                        <a:pt x="2481268" y="0"/>
                        <a:pt x="3115911" y="408981"/>
                        <a:pt x="3404808" y="1045781"/>
                      </a:cubicBezTo>
                      <a:lnTo>
                        <a:pt x="1782000" y="1782000"/>
                      </a:lnTo>
                      <a:lnTo>
                        <a:pt x="1782000" y="0"/>
                      </a:lnTo>
                      <a:close/>
                    </a:path>
                    <a:path w="3564000" h="3564000" fill="none">
                      <a:moveTo>
                        <a:pt x="1782000" y="0"/>
                      </a:moveTo>
                      <a:cubicBezTo>
                        <a:pt x="2481268" y="0"/>
                        <a:pt x="3115911" y="408981"/>
                        <a:pt x="3404808" y="1045781"/>
                      </a:cubicBezTo>
                    </a:path>
                  </a:pathLst>
                </a:custGeom>
                <a:noFill/>
                <a:ln w="6350">
                  <a:solidFill>
                    <a:schemeClr val="bg1">
                      <a:alpha val="52156"/>
                    </a:schemeClr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eaLnBrk="0" hangingPunct="0"/>
                  <a:endParaRPr lang="zh-CN" altLang="en-US"/>
                </a:p>
              </p:txBody>
            </p:sp>
          </p:grpSp>
          <p:sp>
            <p:nvSpPr>
              <p:cNvPr id="20514" name="椭圆 31"/>
              <p:cNvSpPr>
                <a:spLocks noChangeArrowheads="1"/>
              </p:cNvSpPr>
              <p:nvPr/>
            </p:nvSpPr>
            <p:spPr bwMode="auto">
              <a:xfrm>
                <a:off x="0" y="1955800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20515" name="椭圆 32"/>
              <p:cNvSpPr>
                <a:spLocks noChangeArrowheads="1"/>
              </p:cNvSpPr>
              <p:nvPr/>
            </p:nvSpPr>
            <p:spPr bwMode="auto">
              <a:xfrm>
                <a:off x="95724" y="135142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20516" name="椭圆 33"/>
              <p:cNvSpPr>
                <a:spLocks noChangeArrowheads="1"/>
              </p:cNvSpPr>
              <p:nvPr/>
            </p:nvSpPr>
            <p:spPr bwMode="auto">
              <a:xfrm>
                <a:off x="373525" y="806210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20517" name="椭圆 34"/>
              <p:cNvSpPr>
                <a:spLocks noChangeArrowheads="1"/>
              </p:cNvSpPr>
              <p:nvPr/>
            </p:nvSpPr>
            <p:spPr bwMode="auto">
              <a:xfrm>
                <a:off x="806210" y="37352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20518" name="椭圆 35"/>
              <p:cNvSpPr>
                <a:spLocks noChangeArrowheads="1"/>
              </p:cNvSpPr>
              <p:nvPr/>
            </p:nvSpPr>
            <p:spPr bwMode="auto">
              <a:xfrm>
                <a:off x="1351425" y="95724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20519" name="椭圆 36"/>
              <p:cNvSpPr>
                <a:spLocks noChangeArrowheads="1"/>
              </p:cNvSpPr>
              <p:nvPr/>
            </p:nvSpPr>
            <p:spPr bwMode="auto">
              <a:xfrm>
                <a:off x="1955800" y="0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20520" name="椭圆 37"/>
              <p:cNvSpPr>
                <a:spLocks noChangeArrowheads="1"/>
              </p:cNvSpPr>
              <p:nvPr/>
            </p:nvSpPr>
            <p:spPr bwMode="auto">
              <a:xfrm>
                <a:off x="2560176" y="95724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20521" name="椭圆 38"/>
              <p:cNvSpPr>
                <a:spLocks noChangeArrowheads="1"/>
              </p:cNvSpPr>
              <p:nvPr/>
            </p:nvSpPr>
            <p:spPr bwMode="auto">
              <a:xfrm>
                <a:off x="3105391" y="37352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20522" name="椭圆 39"/>
              <p:cNvSpPr>
                <a:spLocks noChangeArrowheads="1"/>
              </p:cNvSpPr>
              <p:nvPr/>
            </p:nvSpPr>
            <p:spPr bwMode="auto">
              <a:xfrm>
                <a:off x="3538076" y="806210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20523" name="椭圆 40"/>
              <p:cNvSpPr>
                <a:spLocks noChangeArrowheads="1"/>
              </p:cNvSpPr>
              <p:nvPr/>
            </p:nvSpPr>
            <p:spPr bwMode="auto">
              <a:xfrm>
                <a:off x="3815876" y="135142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20524" name="椭圆 41"/>
              <p:cNvSpPr>
                <a:spLocks noChangeArrowheads="1"/>
              </p:cNvSpPr>
              <p:nvPr/>
            </p:nvSpPr>
            <p:spPr bwMode="auto">
              <a:xfrm>
                <a:off x="3911600" y="1955800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20525" name="椭圆 42"/>
              <p:cNvSpPr>
                <a:spLocks noChangeArrowheads="1"/>
              </p:cNvSpPr>
              <p:nvPr/>
            </p:nvSpPr>
            <p:spPr bwMode="auto">
              <a:xfrm>
                <a:off x="3815876" y="256017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20526" name="椭圆 43"/>
              <p:cNvSpPr>
                <a:spLocks noChangeArrowheads="1"/>
              </p:cNvSpPr>
              <p:nvPr/>
            </p:nvSpPr>
            <p:spPr bwMode="auto">
              <a:xfrm>
                <a:off x="3538076" y="3105391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20527" name="椭圆 44"/>
              <p:cNvSpPr>
                <a:spLocks noChangeArrowheads="1"/>
              </p:cNvSpPr>
              <p:nvPr/>
            </p:nvSpPr>
            <p:spPr bwMode="auto">
              <a:xfrm>
                <a:off x="3105391" y="353807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20528" name="椭圆 45"/>
              <p:cNvSpPr>
                <a:spLocks noChangeArrowheads="1"/>
              </p:cNvSpPr>
              <p:nvPr/>
            </p:nvSpPr>
            <p:spPr bwMode="auto">
              <a:xfrm>
                <a:off x="2560176" y="3815876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20529" name="椭圆 46"/>
              <p:cNvSpPr>
                <a:spLocks noChangeArrowheads="1"/>
              </p:cNvSpPr>
              <p:nvPr/>
            </p:nvSpPr>
            <p:spPr bwMode="auto">
              <a:xfrm>
                <a:off x="1955800" y="3911600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20530" name="椭圆 47"/>
              <p:cNvSpPr>
                <a:spLocks noChangeArrowheads="1"/>
              </p:cNvSpPr>
              <p:nvPr/>
            </p:nvSpPr>
            <p:spPr bwMode="auto">
              <a:xfrm>
                <a:off x="1351425" y="3815876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20531" name="椭圆 48"/>
              <p:cNvSpPr>
                <a:spLocks noChangeArrowheads="1"/>
              </p:cNvSpPr>
              <p:nvPr/>
            </p:nvSpPr>
            <p:spPr bwMode="auto">
              <a:xfrm>
                <a:off x="806210" y="353807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20532" name="椭圆 49"/>
              <p:cNvSpPr>
                <a:spLocks noChangeArrowheads="1"/>
              </p:cNvSpPr>
              <p:nvPr/>
            </p:nvSpPr>
            <p:spPr bwMode="auto">
              <a:xfrm>
                <a:off x="373525" y="3105391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20533" name="椭圆 50"/>
              <p:cNvSpPr>
                <a:spLocks noChangeArrowheads="1"/>
              </p:cNvSpPr>
              <p:nvPr/>
            </p:nvSpPr>
            <p:spPr bwMode="auto">
              <a:xfrm>
                <a:off x="95724" y="256017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en-US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20534" name="组合 4"/>
            <p:cNvGrpSpPr>
              <a:grpSpLocks/>
            </p:cNvGrpSpPr>
            <p:nvPr/>
          </p:nvGrpSpPr>
          <p:grpSpPr bwMode="auto">
            <a:xfrm>
              <a:off x="115763" y="177328"/>
              <a:ext cx="432385" cy="432385"/>
              <a:chOff x="0" y="0"/>
              <a:chExt cx="4004677" cy="4004677"/>
            </a:xfrm>
          </p:grpSpPr>
          <p:grpSp>
            <p:nvGrpSpPr>
              <p:cNvPr id="20535" name="组合 5"/>
              <p:cNvGrpSpPr>
                <a:grpSpLocks/>
              </p:cNvGrpSpPr>
              <p:nvPr/>
            </p:nvGrpSpPr>
            <p:grpSpPr bwMode="auto">
              <a:xfrm>
                <a:off x="190939" y="246027"/>
                <a:ext cx="3606099" cy="3570272"/>
                <a:chOff x="0" y="0"/>
                <a:chExt cx="3606099" cy="3570272"/>
              </a:xfrm>
            </p:grpSpPr>
            <p:sp>
              <p:nvSpPr>
                <p:cNvPr id="20536" name="弧形 26"/>
                <p:cNvSpPr>
                  <a:spLocks noChangeArrowheads="1"/>
                </p:cNvSpPr>
                <p:nvPr/>
              </p:nvSpPr>
              <p:spPr bwMode="auto">
                <a:xfrm>
                  <a:off x="0" y="0"/>
                  <a:ext cx="3564000" cy="3564000"/>
                </a:xfrm>
                <a:custGeom>
                  <a:avLst/>
                  <a:gdLst>
                    <a:gd name="T0" fmla="*/ 1782000 w 3564000"/>
                    <a:gd name="T1" fmla="*/ 0 h 3564000"/>
                    <a:gd name="T2" fmla="*/ 3564000 w 3564000"/>
                    <a:gd name="T3" fmla="*/ 1782000 h 3564000"/>
                    <a:gd name="T4" fmla="*/ 1782000 w 3564000"/>
                    <a:gd name="T5" fmla="*/ 1782000 h 3564000"/>
                    <a:gd name="T6" fmla="*/ 1782000 w 3564000"/>
                    <a:gd name="T7" fmla="*/ 0 h 3564000"/>
                    <a:gd name="T8" fmla="*/ 1782000 w 3564000"/>
                    <a:gd name="T9" fmla="*/ 0 h 3564000"/>
                    <a:gd name="T10" fmla="*/ 3564000 w 3564000"/>
                    <a:gd name="T11" fmla="*/ 1782000 h 35640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564000" h="3564000" stroke="0">
                      <a:moveTo>
                        <a:pt x="1782000" y="0"/>
                      </a:moveTo>
                      <a:cubicBezTo>
                        <a:pt x="2766171" y="0"/>
                        <a:pt x="3564000" y="797829"/>
                        <a:pt x="3564000" y="1782000"/>
                      </a:cubicBezTo>
                      <a:lnTo>
                        <a:pt x="1782000" y="1782000"/>
                      </a:lnTo>
                      <a:lnTo>
                        <a:pt x="1782000" y="0"/>
                      </a:lnTo>
                      <a:close/>
                    </a:path>
                    <a:path w="3564000" h="3564000" fill="none">
                      <a:moveTo>
                        <a:pt x="1782000" y="0"/>
                      </a:moveTo>
                      <a:cubicBezTo>
                        <a:pt x="2766171" y="0"/>
                        <a:pt x="3564000" y="797829"/>
                        <a:pt x="3564000" y="1782000"/>
                      </a:cubicBezTo>
                    </a:path>
                  </a:pathLst>
                </a:custGeom>
                <a:noFill/>
                <a:ln w="6350">
                  <a:solidFill>
                    <a:schemeClr val="bg1">
                      <a:alpha val="52156"/>
                    </a:schemeClr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eaLnBrk="0" hangingPunct="0"/>
                  <a:endParaRPr lang="zh-CN" altLang="en-US"/>
                </a:p>
              </p:txBody>
            </p:sp>
            <p:sp>
              <p:nvSpPr>
                <p:cNvPr id="20537" name="弧形 27"/>
                <p:cNvSpPr>
                  <a:spLocks noChangeArrowheads="1"/>
                </p:cNvSpPr>
                <p:nvPr/>
              </p:nvSpPr>
              <p:spPr bwMode="auto">
                <a:xfrm rot="-7902423">
                  <a:off x="42099" y="0"/>
                  <a:ext cx="3564000" cy="3564000"/>
                </a:xfrm>
                <a:custGeom>
                  <a:avLst/>
                  <a:gdLst>
                    <a:gd name="T0" fmla="*/ 1782000 w 3564000"/>
                    <a:gd name="T1" fmla="*/ 0 h 3564000"/>
                    <a:gd name="T2" fmla="*/ 3318391 w 3564000"/>
                    <a:gd name="T3" fmla="*/ 879212 h 3564000"/>
                    <a:gd name="T4" fmla="*/ 3338717 w 3564000"/>
                    <a:gd name="T5" fmla="*/ 2649268 h 3564000"/>
                    <a:gd name="T6" fmla="*/ 1782000 w 3564000"/>
                    <a:gd name="T7" fmla="*/ 1782000 h 3564000"/>
                    <a:gd name="T8" fmla="*/ 1782000 w 3564000"/>
                    <a:gd name="T9" fmla="*/ 0 h 3564000"/>
                    <a:gd name="T10" fmla="*/ 1782000 w 3564000"/>
                    <a:gd name="T11" fmla="*/ 0 h 3564000"/>
                    <a:gd name="T12" fmla="*/ 3318391 w 3564000"/>
                    <a:gd name="T13" fmla="*/ 879212 h 3564000"/>
                    <a:gd name="T14" fmla="*/ 3338717 w 3564000"/>
                    <a:gd name="T15" fmla="*/ 2649268 h 35640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3564000" h="3564000" stroke="0">
                      <a:moveTo>
                        <a:pt x="1782000" y="0"/>
                      </a:moveTo>
                      <a:cubicBezTo>
                        <a:pt x="2413776" y="0"/>
                        <a:pt x="2998324" y="334512"/>
                        <a:pt x="3318391" y="879212"/>
                      </a:cubicBezTo>
                      <a:cubicBezTo>
                        <a:pt x="3638458" y="1423912"/>
                        <a:pt x="3646192" y="2097362"/>
                        <a:pt x="3338717" y="2649268"/>
                      </a:cubicBezTo>
                      <a:lnTo>
                        <a:pt x="1782000" y="1782000"/>
                      </a:lnTo>
                      <a:lnTo>
                        <a:pt x="1782000" y="0"/>
                      </a:lnTo>
                      <a:close/>
                    </a:path>
                    <a:path w="3564000" h="3564000" fill="none">
                      <a:moveTo>
                        <a:pt x="1782000" y="0"/>
                      </a:moveTo>
                      <a:cubicBezTo>
                        <a:pt x="2413776" y="0"/>
                        <a:pt x="2998324" y="334512"/>
                        <a:pt x="3318391" y="879212"/>
                      </a:cubicBezTo>
                      <a:cubicBezTo>
                        <a:pt x="3638458" y="1423912"/>
                        <a:pt x="3646192" y="2097362"/>
                        <a:pt x="3338717" y="2649268"/>
                      </a:cubicBezTo>
                    </a:path>
                  </a:pathLst>
                </a:custGeom>
                <a:noFill/>
                <a:ln w="6350">
                  <a:solidFill>
                    <a:schemeClr val="bg1">
                      <a:alpha val="52156"/>
                    </a:schemeClr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eaLnBrk="0" hangingPunct="0"/>
                  <a:endParaRPr lang="zh-CN" altLang="en-US"/>
                </a:p>
              </p:txBody>
            </p:sp>
            <p:sp>
              <p:nvSpPr>
                <p:cNvPr id="20538" name="弧形 28"/>
                <p:cNvSpPr>
                  <a:spLocks noChangeArrowheads="1"/>
                </p:cNvSpPr>
                <p:nvPr/>
              </p:nvSpPr>
              <p:spPr bwMode="auto">
                <a:xfrm rot="5709083">
                  <a:off x="10350" y="6271"/>
                  <a:ext cx="3564000" cy="3564000"/>
                </a:xfrm>
                <a:custGeom>
                  <a:avLst/>
                  <a:gdLst>
                    <a:gd name="T0" fmla="*/ 1782000 w 3564000"/>
                    <a:gd name="T1" fmla="*/ 0 h 3564000"/>
                    <a:gd name="T2" fmla="*/ 3162262 w 3564000"/>
                    <a:gd name="T3" fmla="*/ 654880 h 3564000"/>
                    <a:gd name="T4" fmla="*/ 1782000 w 3564000"/>
                    <a:gd name="T5" fmla="*/ 1782000 h 3564000"/>
                    <a:gd name="T6" fmla="*/ 1782000 w 3564000"/>
                    <a:gd name="T7" fmla="*/ 0 h 3564000"/>
                    <a:gd name="T8" fmla="*/ 1782000 w 3564000"/>
                    <a:gd name="T9" fmla="*/ 0 h 3564000"/>
                    <a:gd name="T10" fmla="*/ 3162262 w 3564000"/>
                    <a:gd name="T11" fmla="*/ 654880 h 35640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564000" h="3564000" stroke="0">
                      <a:moveTo>
                        <a:pt x="1782000" y="0"/>
                      </a:moveTo>
                      <a:cubicBezTo>
                        <a:pt x="2317073" y="0"/>
                        <a:pt x="2823827" y="240435"/>
                        <a:pt x="3162262" y="654880"/>
                      </a:cubicBezTo>
                      <a:lnTo>
                        <a:pt x="1782000" y="1782000"/>
                      </a:lnTo>
                      <a:lnTo>
                        <a:pt x="1782000" y="0"/>
                      </a:lnTo>
                      <a:close/>
                    </a:path>
                    <a:path w="3564000" h="3564000" fill="none">
                      <a:moveTo>
                        <a:pt x="1782000" y="0"/>
                      </a:moveTo>
                      <a:cubicBezTo>
                        <a:pt x="2317073" y="0"/>
                        <a:pt x="2823827" y="240435"/>
                        <a:pt x="3162262" y="654880"/>
                      </a:cubicBezTo>
                    </a:path>
                  </a:pathLst>
                </a:custGeom>
                <a:noFill/>
                <a:ln w="6350">
                  <a:solidFill>
                    <a:schemeClr val="bg1">
                      <a:alpha val="52156"/>
                    </a:schemeClr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eaLnBrk="0" hangingPunct="0"/>
                  <a:endParaRPr lang="zh-CN" altLang="en-US"/>
                </a:p>
              </p:txBody>
            </p:sp>
            <p:sp>
              <p:nvSpPr>
                <p:cNvPr id="20539" name="弧形 29"/>
                <p:cNvSpPr>
                  <a:spLocks noChangeArrowheads="1"/>
                </p:cNvSpPr>
                <p:nvPr/>
              </p:nvSpPr>
              <p:spPr bwMode="auto">
                <a:xfrm rot="9295065">
                  <a:off x="42098" y="6272"/>
                  <a:ext cx="3564000" cy="3564000"/>
                </a:xfrm>
                <a:custGeom>
                  <a:avLst/>
                  <a:gdLst>
                    <a:gd name="T0" fmla="*/ 1782000 w 3564000"/>
                    <a:gd name="T1" fmla="*/ 0 h 3564000"/>
                    <a:gd name="T2" fmla="*/ 3404808 w 3564000"/>
                    <a:gd name="T3" fmla="*/ 1045781 h 3564000"/>
                    <a:gd name="T4" fmla="*/ 1782000 w 3564000"/>
                    <a:gd name="T5" fmla="*/ 1782000 h 3564000"/>
                    <a:gd name="T6" fmla="*/ 1782000 w 3564000"/>
                    <a:gd name="T7" fmla="*/ 0 h 3564000"/>
                    <a:gd name="T8" fmla="*/ 1782000 w 3564000"/>
                    <a:gd name="T9" fmla="*/ 0 h 3564000"/>
                    <a:gd name="T10" fmla="*/ 3404808 w 3564000"/>
                    <a:gd name="T11" fmla="*/ 1045781 h 35640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564000" h="3564000" stroke="0">
                      <a:moveTo>
                        <a:pt x="1782000" y="0"/>
                      </a:moveTo>
                      <a:cubicBezTo>
                        <a:pt x="2481268" y="0"/>
                        <a:pt x="3115911" y="408981"/>
                        <a:pt x="3404808" y="1045781"/>
                      </a:cubicBezTo>
                      <a:lnTo>
                        <a:pt x="1782000" y="1782000"/>
                      </a:lnTo>
                      <a:lnTo>
                        <a:pt x="1782000" y="0"/>
                      </a:lnTo>
                      <a:close/>
                    </a:path>
                    <a:path w="3564000" h="3564000" fill="none">
                      <a:moveTo>
                        <a:pt x="1782000" y="0"/>
                      </a:moveTo>
                      <a:cubicBezTo>
                        <a:pt x="2481268" y="0"/>
                        <a:pt x="3115911" y="408981"/>
                        <a:pt x="3404808" y="1045781"/>
                      </a:cubicBezTo>
                    </a:path>
                  </a:pathLst>
                </a:custGeom>
                <a:noFill/>
                <a:ln w="6350">
                  <a:solidFill>
                    <a:schemeClr val="bg1">
                      <a:alpha val="52156"/>
                    </a:schemeClr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eaLnBrk="0" hangingPunct="0"/>
                  <a:endParaRPr lang="zh-CN" altLang="en-US"/>
                </a:p>
              </p:txBody>
            </p:sp>
          </p:grpSp>
          <p:sp>
            <p:nvSpPr>
              <p:cNvPr id="20540" name="椭圆 6"/>
              <p:cNvSpPr>
                <a:spLocks noChangeArrowheads="1"/>
              </p:cNvSpPr>
              <p:nvPr/>
            </p:nvSpPr>
            <p:spPr bwMode="auto">
              <a:xfrm>
                <a:off x="0" y="1955800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20541" name="椭圆 7"/>
              <p:cNvSpPr>
                <a:spLocks noChangeArrowheads="1"/>
              </p:cNvSpPr>
              <p:nvPr/>
            </p:nvSpPr>
            <p:spPr bwMode="auto">
              <a:xfrm>
                <a:off x="95724" y="135142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20542" name="椭圆 8"/>
              <p:cNvSpPr>
                <a:spLocks noChangeArrowheads="1"/>
              </p:cNvSpPr>
              <p:nvPr/>
            </p:nvSpPr>
            <p:spPr bwMode="auto">
              <a:xfrm>
                <a:off x="373525" y="806210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20543" name="椭圆 9"/>
              <p:cNvSpPr>
                <a:spLocks noChangeArrowheads="1"/>
              </p:cNvSpPr>
              <p:nvPr/>
            </p:nvSpPr>
            <p:spPr bwMode="auto">
              <a:xfrm>
                <a:off x="806210" y="37352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20544" name="椭圆 10"/>
              <p:cNvSpPr>
                <a:spLocks noChangeArrowheads="1"/>
              </p:cNvSpPr>
              <p:nvPr/>
            </p:nvSpPr>
            <p:spPr bwMode="auto">
              <a:xfrm>
                <a:off x="1351425" y="95724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20545" name="椭圆 11"/>
              <p:cNvSpPr>
                <a:spLocks noChangeArrowheads="1"/>
              </p:cNvSpPr>
              <p:nvPr/>
            </p:nvSpPr>
            <p:spPr bwMode="auto">
              <a:xfrm>
                <a:off x="1955800" y="0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20546" name="椭圆 12"/>
              <p:cNvSpPr>
                <a:spLocks noChangeArrowheads="1"/>
              </p:cNvSpPr>
              <p:nvPr/>
            </p:nvSpPr>
            <p:spPr bwMode="auto">
              <a:xfrm>
                <a:off x="2560176" y="95724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20547" name="椭圆 13"/>
              <p:cNvSpPr>
                <a:spLocks noChangeArrowheads="1"/>
              </p:cNvSpPr>
              <p:nvPr/>
            </p:nvSpPr>
            <p:spPr bwMode="auto">
              <a:xfrm>
                <a:off x="3105391" y="37352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20548" name="椭圆 14"/>
              <p:cNvSpPr>
                <a:spLocks noChangeArrowheads="1"/>
              </p:cNvSpPr>
              <p:nvPr/>
            </p:nvSpPr>
            <p:spPr bwMode="auto">
              <a:xfrm>
                <a:off x="3538076" y="806210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20549" name="椭圆 15"/>
              <p:cNvSpPr>
                <a:spLocks noChangeArrowheads="1"/>
              </p:cNvSpPr>
              <p:nvPr/>
            </p:nvSpPr>
            <p:spPr bwMode="auto">
              <a:xfrm>
                <a:off x="3815876" y="135142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20550" name="椭圆 16"/>
              <p:cNvSpPr>
                <a:spLocks noChangeArrowheads="1"/>
              </p:cNvSpPr>
              <p:nvPr/>
            </p:nvSpPr>
            <p:spPr bwMode="auto">
              <a:xfrm>
                <a:off x="3911600" y="1955800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20551" name="椭圆 17"/>
              <p:cNvSpPr>
                <a:spLocks noChangeArrowheads="1"/>
              </p:cNvSpPr>
              <p:nvPr/>
            </p:nvSpPr>
            <p:spPr bwMode="auto">
              <a:xfrm>
                <a:off x="3815876" y="256017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20552" name="椭圆 18"/>
              <p:cNvSpPr>
                <a:spLocks noChangeArrowheads="1"/>
              </p:cNvSpPr>
              <p:nvPr/>
            </p:nvSpPr>
            <p:spPr bwMode="auto">
              <a:xfrm>
                <a:off x="3538076" y="3105391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20553" name="椭圆 19"/>
              <p:cNvSpPr>
                <a:spLocks noChangeArrowheads="1"/>
              </p:cNvSpPr>
              <p:nvPr/>
            </p:nvSpPr>
            <p:spPr bwMode="auto">
              <a:xfrm>
                <a:off x="3105391" y="353807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20554" name="椭圆 20"/>
              <p:cNvSpPr>
                <a:spLocks noChangeArrowheads="1"/>
              </p:cNvSpPr>
              <p:nvPr/>
            </p:nvSpPr>
            <p:spPr bwMode="auto">
              <a:xfrm>
                <a:off x="2560176" y="3815876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20555" name="椭圆 21"/>
              <p:cNvSpPr>
                <a:spLocks noChangeArrowheads="1"/>
              </p:cNvSpPr>
              <p:nvPr/>
            </p:nvSpPr>
            <p:spPr bwMode="auto">
              <a:xfrm>
                <a:off x="1955800" y="3911600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20556" name="椭圆 22"/>
              <p:cNvSpPr>
                <a:spLocks noChangeArrowheads="1"/>
              </p:cNvSpPr>
              <p:nvPr/>
            </p:nvSpPr>
            <p:spPr bwMode="auto">
              <a:xfrm>
                <a:off x="1351425" y="3815876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20557" name="椭圆 23"/>
              <p:cNvSpPr>
                <a:spLocks noChangeArrowheads="1"/>
              </p:cNvSpPr>
              <p:nvPr/>
            </p:nvSpPr>
            <p:spPr bwMode="auto">
              <a:xfrm>
                <a:off x="806210" y="353807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20558" name="椭圆 24"/>
              <p:cNvSpPr>
                <a:spLocks noChangeArrowheads="1"/>
              </p:cNvSpPr>
              <p:nvPr/>
            </p:nvSpPr>
            <p:spPr bwMode="auto">
              <a:xfrm>
                <a:off x="373525" y="3105391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20559" name="椭圆 25"/>
              <p:cNvSpPr>
                <a:spLocks noChangeArrowheads="1"/>
              </p:cNvSpPr>
              <p:nvPr/>
            </p:nvSpPr>
            <p:spPr bwMode="auto">
              <a:xfrm>
                <a:off x="95724" y="256017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en-US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20560" name="矩形 80"/>
          <p:cNvSpPr>
            <a:spLocks noChangeArrowheads="1"/>
          </p:cNvSpPr>
          <p:nvPr/>
        </p:nvSpPr>
        <p:spPr bwMode="auto">
          <a:xfrm>
            <a:off x="1225550" y="411163"/>
            <a:ext cx="162095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点</a:t>
            </a:r>
            <a:r>
              <a:rPr lang="zh-CN" altLang="en-US" sz="28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云获取</a:t>
            </a:r>
            <a:endParaRPr lang="zh-CN" altLang="en-US" sz="28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5454" y="981808"/>
            <a:ext cx="10058400" cy="56578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481" name="组合 1"/>
          <p:cNvGrpSpPr>
            <a:grpSpLocks/>
          </p:cNvGrpSpPr>
          <p:nvPr/>
        </p:nvGrpSpPr>
        <p:grpSpPr bwMode="auto">
          <a:xfrm>
            <a:off x="546100" y="393700"/>
            <a:ext cx="584200" cy="549275"/>
            <a:chOff x="0" y="0"/>
            <a:chExt cx="648285" cy="609713"/>
          </a:xfrm>
        </p:grpSpPr>
        <p:grpSp>
          <p:nvGrpSpPr>
            <p:cNvPr id="20482" name="组合 2"/>
            <p:cNvGrpSpPr>
              <a:grpSpLocks/>
            </p:cNvGrpSpPr>
            <p:nvPr/>
          </p:nvGrpSpPr>
          <p:grpSpPr bwMode="auto">
            <a:xfrm>
              <a:off x="0" y="0"/>
              <a:ext cx="432385" cy="432385"/>
              <a:chOff x="0" y="0"/>
              <a:chExt cx="4004677" cy="4004677"/>
            </a:xfrm>
          </p:grpSpPr>
          <p:grpSp>
            <p:nvGrpSpPr>
              <p:cNvPr id="20483" name="组合 55"/>
              <p:cNvGrpSpPr>
                <a:grpSpLocks/>
              </p:cNvGrpSpPr>
              <p:nvPr/>
            </p:nvGrpSpPr>
            <p:grpSpPr bwMode="auto">
              <a:xfrm>
                <a:off x="190939" y="246027"/>
                <a:ext cx="3606099" cy="3570272"/>
                <a:chOff x="0" y="0"/>
                <a:chExt cx="3606099" cy="3570272"/>
              </a:xfrm>
            </p:grpSpPr>
            <p:sp>
              <p:nvSpPr>
                <p:cNvPr id="20484" name="弧形 76"/>
                <p:cNvSpPr>
                  <a:spLocks noChangeArrowheads="1"/>
                </p:cNvSpPr>
                <p:nvPr/>
              </p:nvSpPr>
              <p:spPr bwMode="auto">
                <a:xfrm>
                  <a:off x="0" y="0"/>
                  <a:ext cx="3564000" cy="3564000"/>
                </a:xfrm>
                <a:custGeom>
                  <a:avLst/>
                  <a:gdLst>
                    <a:gd name="T0" fmla="*/ 1782000 w 3564000"/>
                    <a:gd name="T1" fmla="*/ 0 h 3564000"/>
                    <a:gd name="T2" fmla="*/ 3564000 w 3564000"/>
                    <a:gd name="T3" fmla="*/ 1782000 h 3564000"/>
                    <a:gd name="T4" fmla="*/ 1782000 w 3564000"/>
                    <a:gd name="T5" fmla="*/ 1782000 h 3564000"/>
                    <a:gd name="T6" fmla="*/ 1782000 w 3564000"/>
                    <a:gd name="T7" fmla="*/ 0 h 3564000"/>
                    <a:gd name="T8" fmla="*/ 1782000 w 3564000"/>
                    <a:gd name="T9" fmla="*/ 0 h 3564000"/>
                    <a:gd name="T10" fmla="*/ 3564000 w 3564000"/>
                    <a:gd name="T11" fmla="*/ 1782000 h 35640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564000" h="3564000" stroke="0">
                      <a:moveTo>
                        <a:pt x="1782000" y="0"/>
                      </a:moveTo>
                      <a:cubicBezTo>
                        <a:pt x="2766171" y="0"/>
                        <a:pt x="3564000" y="797829"/>
                        <a:pt x="3564000" y="1782000"/>
                      </a:cubicBezTo>
                      <a:lnTo>
                        <a:pt x="1782000" y="1782000"/>
                      </a:lnTo>
                      <a:lnTo>
                        <a:pt x="1782000" y="0"/>
                      </a:lnTo>
                      <a:close/>
                    </a:path>
                    <a:path w="3564000" h="3564000" fill="none">
                      <a:moveTo>
                        <a:pt x="1782000" y="0"/>
                      </a:moveTo>
                      <a:cubicBezTo>
                        <a:pt x="2766171" y="0"/>
                        <a:pt x="3564000" y="797829"/>
                        <a:pt x="3564000" y="1782000"/>
                      </a:cubicBezTo>
                    </a:path>
                  </a:pathLst>
                </a:custGeom>
                <a:noFill/>
                <a:ln w="6350">
                  <a:solidFill>
                    <a:schemeClr val="bg1">
                      <a:alpha val="52156"/>
                    </a:schemeClr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 typeface="Arial" pitchFamily="34" charset="0"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itchFamily="34" charset="0"/>
                    <a:ea typeface="宋体" pitchFamily="2" charset="-122"/>
                    <a:cs typeface="+mn-cs"/>
                  </a:endParaRPr>
                </a:p>
              </p:txBody>
            </p:sp>
            <p:sp>
              <p:nvSpPr>
                <p:cNvPr id="20485" name="弧形 77"/>
                <p:cNvSpPr>
                  <a:spLocks noChangeArrowheads="1"/>
                </p:cNvSpPr>
                <p:nvPr/>
              </p:nvSpPr>
              <p:spPr bwMode="auto">
                <a:xfrm rot="-7902423">
                  <a:off x="42099" y="0"/>
                  <a:ext cx="3564000" cy="3564000"/>
                </a:xfrm>
                <a:custGeom>
                  <a:avLst/>
                  <a:gdLst>
                    <a:gd name="T0" fmla="*/ 1782000 w 3564000"/>
                    <a:gd name="T1" fmla="*/ 0 h 3564000"/>
                    <a:gd name="T2" fmla="*/ 3318391 w 3564000"/>
                    <a:gd name="T3" fmla="*/ 879212 h 3564000"/>
                    <a:gd name="T4" fmla="*/ 3338717 w 3564000"/>
                    <a:gd name="T5" fmla="*/ 2649268 h 3564000"/>
                    <a:gd name="T6" fmla="*/ 1782000 w 3564000"/>
                    <a:gd name="T7" fmla="*/ 1782000 h 3564000"/>
                    <a:gd name="T8" fmla="*/ 1782000 w 3564000"/>
                    <a:gd name="T9" fmla="*/ 0 h 3564000"/>
                    <a:gd name="T10" fmla="*/ 1782000 w 3564000"/>
                    <a:gd name="T11" fmla="*/ 0 h 3564000"/>
                    <a:gd name="T12" fmla="*/ 3318391 w 3564000"/>
                    <a:gd name="T13" fmla="*/ 879212 h 3564000"/>
                    <a:gd name="T14" fmla="*/ 3338717 w 3564000"/>
                    <a:gd name="T15" fmla="*/ 2649268 h 35640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3564000" h="3564000" stroke="0">
                      <a:moveTo>
                        <a:pt x="1782000" y="0"/>
                      </a:moveTo>
                      <a:cubicBezTo>
                        <a:pt x="2413776" y="0"/>
                        <a:pt x="2998324" y="334512"/>
                        <a:pt x="3318391" y="879212"/>
                      </a:cubicBezTo>
                      <a:cubicBezTo>
                        <a:pt x="3638458" y="1423912"/>
                        <a:pt x="3646192" y="2097362"/>
                        <a:pt x="3338717" y="2649268"/>
                      </a:cubicBezTo>
                      <a:lnTo>
                        <a:pt x="1782000" y="1782000"/>
                      </a:lnTo>
                      <a:lnTo>
                        <a:pt x="1782000" y="0"/>
                      </a:lnTo>
                      <a:close/>
                    </a:path>
                    <a:path w="3564000" h="3564000" fill="none">
                      <a:moveTo>
                        <a:pt x="1782000" y="0"/>
                      </a:moveTo>
                      <a:cubicBezTo>
                        <a:pt x="2413776" y="0"/>
                        <a:pt x="2998324" y="334512"/>
                        <a:pt x="3318391" y="879212"/>
                      </a:cubicBezTo>
                      <a:cubicBezTo>
                        <a:pt x="3638458" y="1423912"/>
                        <a:pt x="3646192" y="2097362"/>
                        <a:pt x="3338717" y="2649268"/>
                      </a:cubicBezTo>
                    </a:path>
                  </a:pathLst>
                </a:custGeom>
                <a:noFill/>
                <a:ln w="6350">
                  <a:solidFill>
                    <a:schemeClr val="bg1">
                      <a:alpha val="52156"/>
                    </a:schemeClr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 typeface="Arial" pitchFamily="34" charset="0"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itchFamily="34" charset="0"/>
                    <a:ea typeface="宋体" pitchFamily="2" charset="-122"/>
                    <a:cs typeface="+mn-cs"/>
                  </a:endParaRPr>
                </a:p>
              </p:txBody>
            </p:sp>
            <p:sp>
              <p:nvSpPr>
                <p:cNvPr id="20486" name="弧形 78"/>
                <p:cNvSpPr>
                  <a:spLocks noChangeArrowheads="1"/>
                </p:cNvSpPr>
                <p:nvPr/>
              </p:nvSpPr>
              <p:spPr bwMode="auto">
                <a:xfrm rot="5709083">
                  <a:off x="10350" y="6271"/>
                  <a:ext cx="3564000" cy="3564000"/>
                </a:xfrm>
                <a:custGeom>
                  <a:avLst/>
                  <a:gdLst>
                    <a:gd name="T0" fmla="*/ 1782000 w 3564000"/>
                    <a:gd name="T1" fmla="*/ 0 h 3564000"/>
                    <a:gd name="T2" fmla="*/ 3162262 w 3564000"/>
                    <a:gd name="T3" fmla="*/ 654880 h 3564000"/>
                    <a:gd name="T4" fmla="*/ 1782000 w 3564000"/>
                    <a:gd name="T5" fmla="*/ 1782000 h 3564000"/>
                    <a:gd name="T6" fmla="*/ 1782000 w 3564000"/>
                    <a:gd name="T7" fmla="*/ 0 h 3564000"/>
                    <a:gd name="T8" fmla="*/ 1782000 w 3564000"/>
                    <a:gd name="T9" fmla="*/ 0 h 3564000"/>
                    <a:gd name="T10" fmla="*/ 3162262 w 3564000"/>
                    <a:gd name="T11" fmla="*/ 654880 h 35640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564000" h="3564000" stroke="0">
                      <a:moveTo>
                        <a:pt x="1782000" y="0"/>
                      </a:moveTo>
                      <a:cubicBezTo>
                        <a:pt x="2317073" y="0"/>
                        <a:pt x="2823827" y="240435"/>
                        <a:pt x="3162262" y="654880"/>
                      </a:cubicBezTo>
                      <a:lnTo>
                        <a:pt x="1782000" y="1782000"/>
                      </a:lnTo>
                      <a:lnTo>
                        <a:pt x="1782000" y="0"/>
                      </a:lnTo>
                      <a:close/>
                    </a:path>
                    <a:path w="3564000" h="3564000" fill="none">
                      <a:moveTo>
                        <a:pt x="1782000" y="0"/>
                      </a:moveTo>
                      <a:cubicBezTo>
                        <a:pt x="2317073" y="0"/>
                        <a:pt x="2823827" y="240435"/>
                        <a:pt x="3162262" y="654880"/>
                      </a:cubicBezTo>
                    </a:path>
                  </a:pathLst>
                </a:custGeom>
                <a:noFill/>
                <a:ln w="6350">
                  <a:solidFill>
                    <a:schemeClr val="bg1">
                      <a:alpha val="52156"/>
                    </a:schemeClr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 typeface="Arial" pitchFamily="34" charset="0"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itchFamily="34" charset="0"/>
                    <a:ea typeface="宋体" pitchFamily="2" charset="-122"/>
                    <a:cs typeface="+mn-cs"/>
                  </a:endParaRPr>
                </a:p>
              </p:txBody>
            </p:sp>
            <p:sp>
              <p:nvSpPr>
                <p:cNvPr id="20487" name="弧形 79"/>
                <p:cNvSpPr>
                  <a:spLocks noChangeArrowheads="1"/>
                </p:cNvSpPr>
                <p:nvPr/>
              </p:nvSpPr>
              <p:spPr bwMode="auto">
                <a:xfrm rot="9295065">
                  <a:off x="42098" y="6272"/>
                  <a:ext cx="3564000" cy="3564000"/>
                </a:xfrm>
                <a:custGeom>
                  <a:avLst/>
                  <a:gdLst>
                    <a:gd name="T0" fmla="*/ 1782000 w 3564000"/>
                    <a:gd name="T1" fmla="*/ 0 h 3564000"/>
                    <a:gd name="T2" fmla="*/ 3404808 w 3564000"/>
                    <a:gd name="T3" fmla="*/ 1045781 h 3564000"/>
                    <a:gd name="T4" fmla="*/ 1782000 w 3564000"/>
                    <a:gd name="T5" fmla="*/ 1782000 h 3564000"/>
                    <a:gd name="T6" fmla="*/ 1782000 w 3564000"/>
                    <a:gd name="T7" fmla="*/ 0 h 3564000"/>
                    <a:gd name="T8" fmla="*/ 1782000 w 3564000"/>
                    <a:gd name="T9" fmla="*/ 0 h 3564000"/>
                    <a:gd name="T10" fmla="*/ 3404808 w 3564000"/>
                    <a:gd name="T11" fmla="*/ 1045781 h 35640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564000" h="3564000" stroke="0">
                      <a:moveTo>
                        <a:pt x="1782000" y="0"/>
                      </a:moveTo>
                      <a:cubicBezTo>
                        <a:pt x="2481268" y="0"/>
                        <a:pt x="3115911" y="408981"/>
                        <a:pt x="3404808" y="1045781"/>
                      </a:cubicBezTo>
                      <a:lnTo>
                        <a:pt x="1782000" y="1782000"/>
                      </a:lnTo>
                      <a:lnTo>
                        <a:pt x="1782000" y="0"/>
                      </a:lnTo>
                      <a:close/>
                    </a:path>
                    <a:path w="3564000" h="3564000" fill="none">
                      <a:moveTo>
                        <a:pt x="1782000" y="0"/>
                      </a:moveTo>
                      <a:cubicBezTo>
                        <a:pt x="2481268" y="0"/>
                        <a:pt x="3115911" y="408981"/>
                        <a:pt x="3404808" y="1045781"/>
                      </a:cubicBezTo>
                    </a:path>
                  </a:pathLst>
                </a:custGeom>
                <a:noFill/>
                <a:ln w="6350">
                  <a:solidFill>
                    <a:schemeClr val="bg1">
                      <a:alpha val="52156"/>
                    </a:schemeClr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 typeface="Arial" pitchFamily="34" charset="0"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itchFamily="34" charset="0"/>
                    <a:ea typeface="宋体" pitchFamily="2" charset="-122"/>
                    <a:cs typeface="+mn-cs"/>
                  </a:endParaRPr>
                </a:p>
              </p:txBody>
            </p:sp>
          </p:grpSp>
          <p:sp>
            <p:nvSpPr>
              <p:cNvPr id="20488" name="椭圆 56"/>
              <p:cNvSpPr>
                <a:spLocks noChangeArrowheads="1"/>
              </p:cNvSpPr>
              <p:nvPr/>
            </p:nvSpPr>
            <p:spPr bwMode="auto">
              <a:xfrm>
                <a:off x="0" y="1955800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宋体" pitchFamily="2" charset="-122"/>
                  <a:cs typeface="+mn-cs"/>
                </a:endParaRPr>
              </a:p>
            </p:txBody>
          </p:sp>
          <p:sp>
            <p:nvSpPr>
              <p:cNvPr id="20489" name="椭圆 57"/>
              <p:cNvSpPr>
                <a:spLocks noChangeArrowheads="1"/>
              </p:cNvSpPr>
              <p:nvPr/>
            </p:nvSpPr>
            <p:spPr bwMode="auto">
              <a:xfrm>
                <a:off x="95724" y="135142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宋体" pitchFamily="2" charset="-122"/>
                  <a:cs typeface="+mn-cs"/>
                </a:endParaRPr>
              </a:p>
            </p:txBody>
          </p:sp>
          <p:sp>
            <p:nvSpPr>
              <p:cNvPr id="20490" name="椭圆 58"/>
              <p:cNvSpPr>
                <a:spLocks noChangeArrowheads="1"/>
              </p:cNvSpPr>
              <p:nvPr/>
            </p:nvSpPr>
            <p:spPr bwMode="auto">
              <a:xfrm>
                <a:off x="373525" y="806210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宋体" pitchFamily="2" charset="-122"/>
                  <a:cs typeface="+mn-cs"/>
                </a:endParaRPr>
              </a:p>
            </p:txBody>
          </p:sp>
          <p:sp>
            <p:nvSpPr>
              <p:cNvPr id="20491" name="椭圆 59"/>
              <p:cNvSpPr>
                <a:spLocks noChangeArrowheads="1"/>
              </p:cNvSpPr>
              <p:nvPr/>
            </p:nvSpPr>
            <p:spPr bwMode="auto">
              <a:xfrm>
                <a:off x="806210" y="37352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宋体" pitchFamily="2" charset="-122"/>
                  <a:cs typeface="+mn-cs"/>
                </a:endParaRPr>
              </a:p>
            </p:txBody>
          </p:sp>
          <p:sp>
            <p:nvSpPr>
              <p:cNvPr id="20492" name="椭圆 60"/>
              <p:cNvSpPr>
                <a:spLocks noChangeArrowheads="1"/>
              </p:cNvSpPr>
              <p:nvPr/>
            </p:nvSpPr>
            <p:spPr bwMode="auto">
              <a:xfrm>
                <a:off x="1351425" y="95724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宋体" pitchFamily="2" charset="-122"/>
                  <a:cs typeface="+mn-cs"/>
                </a:endParaRPr>
              </a:p>
            </p:txBody>
          </p:sp>
          <p:sp>
            <p:nvSpPr>
              <p:cNvPr id="20493" name="椭圆 61"/>
              <p:cNvSpPr>
                <a:spLocks noChangeArrowheads="1"/>
              </p:cNvSpPr>
              <p:nvPr/>
            </p:nvSpPr>
            <p:spPr bwMode="auto">
              <a:xfrm>
                <a:off x="1955800" y="0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宋体" pitchFamily="2" charset="-122"/>
                  <a:cs typeface="+mn-cs"/>
                </a:endParaRPr>
              </a:p>
            </p:txBody>
          </p:sp>
          <p:sp>
            <p:nvSpPr>
              <p:cNvPr id="20494" name="椭圆 62"/>
              <p:cNvSpPr>
                <a:spLocks noChangeArrowheads="1"/>
              </p:cNvSpPr>
              <p:nvPr/>
            </p:nvSpPr>
            <p:spPr bwMode="auto">
              <a:xfrm>
                <a:off x="2560176" y="95724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宋体" pitchFamily="2" charset="-122"/>
                  <a:cs typeface="+mn-cs"/>
                </a:endParaRPr>
              </a:p>
            </p:txBody>
          </p:sp>
          <p:sp>
            <p:nvSpPr>
              <p:cNvPr id="20495" name="椭圆 63"/>
              <p:cNvSpPr>
                <a:spLocks noChangeArrowheads="1"/>
              </p:cNvSpPr>
              <p:nvPr/>
            </p:nvSpPr>
            <p:spPr bwMode="auto">
              <a:xfrm>
                <a:off x="3105391" y="37352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宋体" pitchFamily="2" charset="-122"/>
                  <a:cs typeface="+mn-cs"/>
                </a:endParaRPr>
              </a:p>
            </p:txBody>
          </p:sp>
          <p:sp>
            <p:nvSpPr>
              <p:cNvPr id="20496" name="椭圆 64"/>
              <p:cNvSpPr>
                <a:spLocks noChangeArrowheads="1"/>
              </p:cNvSpPr>
              <p:nvPr/>
            </p:nvSpPr>
            <p:spPr bwMode="auto">
              <a:xfrm>
                <a:off x="3538076" y="806210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宋体" pitchFamily="2" charset="-122"/>
                  <a:cs typeface="+mn-cs"/>
                </a:endParaRPr>
              </a:p>
            </p:txBody>
          </p:sp>
          <p:sp>
            <p:nvSpPr>
              <p:cNvPr id="20497" name="椭圆 65"/>
              <p:cNvSpPr>
                <a:spLocks noChangeArrowheads="1"/>
              </p:cNvSpPr>
              <p:nvPr/>
            </p:nvSpPr>
            <p:spPr bwMode="auto">
              <a:xfrm>
                <a:off x="3815876" y="135142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宋体" pitchFamily="2" charset="-122"/>
                  <a:cs typeface="+mn-cs"/>
                </a:endParaRPr>
              </a:p>
            </p:txBody>
          </p:sp>
          <p:sp>
            <p:nvSpPr>
              <p:cNvPr id="20498" name="椭圆 66"/>
              <p:cNvSpPr>
                <a:spLocks noChangeArrowheads="1"/>
              </p:cNvSpPr>
              <p:nvPr/>
            </p:nvSpPr>
            <p:spPr bwMode="auto">
              <a:xfrm>
                <a:off x="3911600" y="1955800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宋体" pitchFamily="2" charset="-122"/>
                  <a:cs typeface="+mn-cs"/>
                </a:endParaRPr>
              </a:p>
            </p:txBody>
          </p:sp>
          <p:sp>
            <p:nvSpPr>
              <p:cNvPr id="20499" name="椭圆 67"/>
              <p:cNvSpPr>
                <a:spLocks noChangeArrowheads="1"/>
              </p:cNvSpPr>
              <p:nvPr/>
            </p:nvSpPr>
            <p:spPr bwMode="auto">
              <a:xfrm>
                <a:off x="3815876" y="256017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宋体" pitchFamily="2" charset="-122"/>
                  <a:cs typeface="+mn-cs"/>
                </a:endParaRPr>
              </a:p>
            </p:txBody>
          </p:sp>
          <p:sp>
            <p:nvSpPr>
              <p:cNvPr id="20500" name="椭圆 68"/>
              <p:cNvSpPr>
                <a:spLocks noChangeArrowheads="1"/>
              </p:cNvSpPr>
              <p:nvPr/>
            </p:nvSpPr>
            <p:spPr bwMode="auto">
              <a:xfrm>
                <a:off x="3538076" y="3105391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宋体" pitchFamily="2" charset="-122"/>
                  <a:cs typeface="+mn-cs"/>
                </a:endParaRPr>
              </a:p>
            </p:txBody>
          </p:sp>
          <p:sp>
            <p:nvSpPr>
              <p:cNvPr id="20501" name="椭圆 69"/>
              <p:cNvSpPr>
                <a:spLocks noChangeArrowheads="1"/>
              </p:cNvSpPr>
              <p:nvPr/>
            </p:nvSpPr>
            <p:spPr bwMode="auto">
              <a:xfrm>
                <a:off x="3105391" y="353807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宋体" pitchFamily="2" charset="-122"/>
                  <a:cs typeface="+mn-cs"/>
                </a:endParaRPr>
              </a:p>
            </p:txBody>
          </p:sp>
          <p:sp>
            <p:nvSpPr>
              <p:cNvPr id="20502" name="椭圆 70"/>
              <p:cNvSpPr>
                <a:spLocks noChangeArrowheads="1"/>
              </p:cNvSpPr>
              <p:nvPr/>
            </p:nvSpPr>
            <p:spPr bwMode="auto">
              <a:xfrm>
                <a:off x="2560176" y="3815876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宋体" pitchFamily="2" charset="-122"/>
                  <a:cs typeface="+mn-cs"/>
                </a:endParaRPr>
              </a:p>
            </p:txBody>
          </p:sp>
          <p:sp>
            <p:nvSpPr>
              <p:cNvPr id="20503" name="椭圆 71"/>
              <p:cNvSpPr>
                <a:spLocks noChangeArrowheads="1"/>
              </p:cNvSpPr>
              <p:nvPr/>
            </p:nvSpPr>
            <p:spPr bwMode="auto">
              <a:xfrm>
                <a:off x="1955800" y="3911600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宋体" pitchFamily="2" charset="-122"/>
                  <a:cs typeface="+mn-cs"/>
                </a:endParaRPr>
              </a:p>
            </p:txBody>
          </p:sp>
          <p:sp>
            <p:nvSpPr>
              <p:cNvPr id="20504" name="椭圆 72"/>
              <p:cNvSpPr>
                <a:spLocks noChangeArrowheads="1"/>
              </p:cNvSpPr>
              <p:nvPr/>
            </p:nvSpPr>
            <p:spPr bwMode="auto">
              <a:xfrm>
                <a:off x="1351425" y="3815876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宋体" pitchFamily="2" charset="-122"/>
                  <a:cs typeface="+mn-cs"/>
                </a:endParaRPr>
              </a:p>
            </p:txBody>
          </p:sp>
          <p:sp>
            <p:nvSpPr>
              <p:cNvPr id="20505" name="椭圆 73"/>
              <p:cNvSpPr>
                <a:spLocks noChangeArrowheads="1"/>
              </p:cNvSpPr>
              <p:nvPr/>
            </p:nvSpPr>
            <p:spPr bwMode="auto">
              <a:xfrm>
                <a:off x="806210" y="353807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宋体" pitchFamily="2" charset="-122"/>
                  <a:cs typeface="+mn-cs"/>
                </a:endParaRPr>
              </a:p>
            </p:txBody>
          </p:sp>
          <p:sp>
            <p:nvSpPr>
              <p:cNvPr id="20506" name="椭圆 74"/>
              <p:cNvSpPr>
                <a:spLocks noChangeArrowheads="1"/>
              </p:cNvSpPr>
              <p:nvPr/>
            </p:nvSpPr>
            <p:spPr bwMode="auto">
              <a:xfrm>
                <a:off x="373525" y="3105391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宋体" pitchFamily="2" charset="-122"/>
                  <a:cs typeface="+mn-cs"/>
                </a:endParaRPr>
              </a:p>
            </p:txBody>
          </p:sp>
          <p:sp>
            <p:nvSpPr>
              <p:cNvPr id="20507" name="椭圆 75"/>
              <p:cNvSpPr>
                <a:spLocks noChangeArrowheads="1"/>
              </p:cNvSpPr>
              <p:nvPr/>
            </p:nvSpPr>
            <p:spPr bwMode="auto">
              <a:xfrm>
                <a:off x="95724" y="256017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宋体" pitchFamily="2" charset="-122"/>
                  <a:cs typeface="+mn-cs"/>
                </a:endParaRPr>
              </a:p>
            </p:txBody>
          </p:sp>
        </p:grpSp>
        <p:grpSp>
          <p:nvGrpSpPr>
            <p:cNvPr id="20508" name="组合 3"/>
            <p:cNvGrpSpPr>
              <a:grpSpLocks/>
            </p:cNvGrpSpPr>
            <p:nvPr/>
          </p:nvGrpSpPr>
          <p:grpSpPr bwMode="auto">
            <a:xfrm>
              <a:off x="215900" y="0"/>
              <a:ext cx="432385" cy="432385"/>
              <a:chOff x="0" y="0"/>
              <a:chExt cx="4004677" cy="4004677"/>
            </a:xfrm>
          </p:grpSpPr>
          <p:grpSp>
            <p:nvGrpSpPr>
              <p:cNvPr id="20509" name="组合 30"/>
              <p:cNvGrpSpPr>
                <a:grpSpLocks/>
              </p:cNvGrpSpPr>
              <p:nvPr/>
            </p:nvGrpSpPr>
            <p:grpSpPr bwMode="auto">
              <a:xfrm>
                <a:off x="190939" y="246027"/>
                <a:ext cx="3606099" cy="3570272"/>
                <a:chOff x="0" y="0"/>
                <a:chExt cx="3606099" cy="3570272"/>
              </a:xfrm>
            </p:grpSpPr>
            <p:sp>
              <p:nvSpPr>
                <p:cNvPr id="20510" name="弧形 51"/>
                <p:cNvSpPr>
                  <a:spLocks noChangeArrowheads="1"/>
                </p:cNvSpPr>
                <p:nvPr/>
              </p:nvSpPr>
              <p:spPr bwMode="auto">
                <a:xfrm>
                  <a:off x="0" y="0"/>
                  <a:ext cx="3564000" cy="3564000"/>
                </a:xfrm>
                <a:custGeom>
                  <a:avLst/>
                  <a:gdLst>
                    <a:gd name="T0" fmla="*/ 1782000 w 3564000"/>
                    <a:gd name="T1" fmla="*/ 0 h 3564000"/>
                    <a:gd name="T2" fmla="*/ 3564000 w 3564000"/>
                    <a:gd name="T3" fmla="*/ 1782000 h 3564000"/>
                    <a:gd name="T4" fmla="*/ 1782000 w 3564000"/>
                    <a:gd name="T5" fmla="*/ 1782000 h 3564000"/>
                    <a:gd name="T6" fmla="*/ 1782000 w 3564000"/>
                    <a:gd name="T7" fmla="*/ 0 h 3564000"/>
                    <a:gd name="T8" fmla="*/ 1782000 w 3564000"/>
                    <a:gd name="T9" fmla="*/ 0 h 3564000"/>
                    <a:gd name="T10" fmla="*/ 3564000 w 3564000"/>
                    <a:gd name="T11" fmla="*/ 1782000 h 35640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564000" h="3564000" stroke="0">
                      <a:moveTo>
                        <a:pt x="1782000" y="0"/>
                      </a:moveTo>
                      <a:cubicBezTo>
                        <a:pt x="2766171" y="0"/>
                        <a:pt x="3564000" y="797829"/>
                        <a:pt x="3564000" y="1782000"/>
                      </a:cubicBezTo>
                      <a:lnTo>
                        <a:pt x="1782000" y="1782000"/>
                      </a:lnTo>
                      <a:lnTo>
                        <a:pt x="1782000" y="0"/>
                      </a:lnTo>
                      <a:close/>
                    </a:path>
                    <a:path w="3564000" h="3564000" fill="none">
                      <a:moveTo>
                        <a:pt x="1782000" y="0"/>
                      </a:moveTo>
                      <a:cubicBezTo>
                        <a:pt x="2766171" y="0"/>
                        <a:pt x="3564000" y="797829"/>
                        <a:pt x="3564000" y="1782000"/>
                      </a:cubicBezTo>
                    </a:path>
                  </a:pathLst>
                </a:custGeom>
                <a:noFill/>
                <a:ln w="6350">
                  <a:solidFill>
                    <a:schemeClr val="bg1">
                      <a:alpha val="52156"/>
                    </a:schemeClr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 typeface="Arial" pitchFamily="34" charset="0"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itchFamily="34" charset="0"/>
                    <a:ea typeface="宋体" pitchFamily="2" charset="-122"/>
                    <a:cs typeface="+mn-cs"/>
                  </a:endParaRPr>
                </a:p>
              </p:txBody>
            </p:sp>
            <p:sp>
              <p:nvSpPr>
                <p:cNvPr id="20511" name="弧形 52"/>
                <p:cNvSpPr>
                  <a:spLocks noChangeArrowheads="1"/>
                </p:cNvSpPr>
                <p:nvPr/>
              </p:nvSpPr>
              <p:spPr bwMode="auto">
                <a:xfrm rot="-7902423">
                  <a:off x="42099" y="0"/>
                  <a:ext cx="3564000" cy="3564000"/>
                </a:xfrm>
                <a:custGeom>
                  <a:avLst/>
                  <a:gdLst>
                    <a:gd name="T0" fmla="*/ 1782000 w 3564000"/>
                    <a:gd name="T1" fmla="*/ 0 h 3564000"/>
                    <a:gd name="T2" fmla="*/ 3318391 w 3564000"/>
                    <a:gd name="T3" fmla="*/ 879212 h 3564000"/>
                    <a:gd name="T4" fmla="*/ 3338717 w 3564000"/>
                    <a:gd name="T5" fmla="*/ 2649268 h 3564000"/>
                    <a:gd name="T6" fmla="*/ 1782000 w 3564000"/>
                    <a:gd name="T7" fmla="*/ 1782000 h 3564000"/>
                    <a:gd name="T8" fmla="*/ 1782000 w 3564000"/>
                    <a:gd name="T9" fmla="*/ 0 h 3564000"/>
                    <a:gd name="T10" fmla="*/ 1782000 w 3564000"/>
                    <a:gd name="T11" fmla="*/ 0 h 3564000"/>
                    <a:gd name="T12" fmla="*/ 3318391 w 3564000"/>
                    <a:gd name="T13" fmla="*/ 879212 h 3564000"/>
                    <a:gd name="T14" fmla="*/ 3338717 w 3564000"/>
                    <a:gd name="T15" fmla="*/ 2649268 h 35640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3564000" h="3564000" stroke="0">
                      <a:moveTo>
                        <a:pt x="1782000" y="0"/>
                      </a:moveTo>
                      <a:cubicBezTo>
                        <a:pt x="2413776" y="0"/>
                        <a:pt x="2998324" y="334512"/>
                        <a:pt x="3318391" y="879212"/>
                      </a:cubicBezTo>
                      <a:cubicBezTo>
                        <a:pt x="3638458" y="1423912"/>
                        <a:pt x="3646192" y="2097362"/>
                        <a:pt x="3338717" y="2649268"/>
                      </a:cubicBezTo>
                      <a:lnTo>
                        <a:pt x="1782000" y="1782000"/>
                      </a:lnTo>
                      <a:lnTo>
                        <a:pt x="1782000" y="0"/>
                      </a:lnTo>
                      <a:close/>
                    </a:path>
                    <a:path w="3564000" h="3564000" fill="none">
                      <a:moveTo>
                        <a:pt x="1782000" y="0"/>
                      </a:moveTo>
                      <a:cubicBezTo>
                        <a:pt x="2413776" y="0"/>
                        <a:pt x="2998324" y="334512"/>
                        <a:pt x="3318391" y="879212"/>
                      </a:cubicBezTo>
                      <a:cubicBezTo>
                        <a:pt x="3638458" y="1423912"/>
                        <a:pt x="3646192" y="2097362"/>
                        <a:pt x="3338717" y="2649268"/>
                      </a:cubicBezTo>
                    </a:path>
                  </a:pathLst>
                </a:custGeom>
                <a:noFill/>
                <a:ln w="6350">
                  <a:solidFill>
                    <a:schemeClr val="bg1">
                      <a:alpha val="52156"/>
                    </a:schemeClr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 typeface="Arial" pitchFamily="34" charset="0"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itchFamily="34" charset="0"/>
                    <a:ea typeface="宋体" pitchFamily="2" charset="-122"/>
                    <a:cs typeface="+mn-cs"/>
                  </a:endParaRPr>
                </a:p>
              </p:txBody>
            </p:sp>
            <p:sp>
              <p:nvSpPr>
                <p:cNvPr id="20512" name="弧形 53"/>
                <p:cNvSpPr>
                  <a:spLocks noChangeArrowheads="1"/>
                </p:cNvSpPr>
                <p:nvPr/>
              </p:nvSpPr>
              <p:spPr bwMode="auto">
                <a:xfrm rot="5709083">
                  <a:off x="10350" y="6271"/>
                  <a:ext cx="3564000" cy="3564000"/>
                </a:xfrm>
                <a:custGeom>
                  <a:avLst/>
                  <a:gdLst>
                    <a:gd name="T0" fmla="*/ 1782000 w 3564000"/>
                    <a:gd name="T1" fmla="*/ 0 h 3564000"/>
                    <a:gd name="T2" fmla="*/ 3162262 w 3564000"/>
                    <a:gd name="T3" fmla="*/ 654880 h 3564000"/>
                    <a:gd name="T4" fmla="*/ 1782000 w 3564000"/>
                    <a:gd name="T5" fmla="*/ 1782000 h 3564000"/>
                    <a:gd name="T6" fmla="*/ 1782000 w 3564000"/>
                    <a:gd name="T7" fmla="*/ 0 h 3564000"/>
                    <a:gd name="T8" fmla="*/ 1782000 w 3564000"/>
                    <a:gd name="T9" fmla="*/ 0 h 3564000"/>
                    <a:gd name="T10" fmla="*/ 3162262 w 3564000"/>
                    <a:gd name="T11" fmla="*/ 654880 h 35640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564000" h="3564000" stroke="0">
                      <a:moveTo>
                        <a:pt x="1782000" y="0"/>
                      </a:moveTo>
                      <a:cubicBezTo>
                        <a:pt x="2317073" y="0"/>
                        <a:pt x="2823827" y="240435"/>
                        <a:pt x="3162262" y="654880"/>
                      </a:cubicBezTo>
                      <a:lnTo>
                        <a:pt x="1782000" y="1782000"/>
                      </a:lnTo>
                      <a:lnTo>
                        <a:pt x="1782000" y="0"/>
                      </a:lnTo>
                      <a:close/>
                    </a:path>
                    <a:path w="3564000" h="3564000" fill="none">
                      <a:moveTo>
                        <a:pt x="1782000" y="0"/>
                      </a:moveTo>
                      <a:cubicBezTo>
                        <a:pt x="2317073" y="0"/>
                        <a:pt x="2823827" y="240435"/>
                        <a:pt x="3162262" y="654880"/>
                      </a:cubicBezTo>
                    </a:path>
                  </a:pathLst>
                </a:custGeom>
                <a:noFill/>
                <a:ln w="6350">
                  <a:solidFill>
                    <a:schemeClr val="bg1">
                      <a:alpha val="52156"/>
                    </a:schemeClr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 typeface="Arial" pitchFamily="34" charset="0"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itchFamily="34" charset="0"/>
                    <a:ea typeface="宋体" pitchFamily="2" charset="-122"/>
                    <a:cs typeface="+mn-cs"/>
                  </a:endParaRPr>
                </a:p>
              </p:txBody>
            </p:sp>
            <p:sp>
              <p:nvSpPr>
                <p:cNvPr id="20513" name="弧形 54"/>
                <p:cNvSpPr>
                  <a:spLocks noChangeArrowheads="1"/>
                </p:cNvSpPr>
                <p:nvPr/>
              </p:nvSpPr>
              <p:spPr bwMode="auto">
                <a:xfrm rot="9295065">
                  <a:off x="42098" y="6272"/>
                  <a:ext cx="3564000" cy="3564000"/>
                </a:xfrm>
                <a:custGeom>
                  <a:avLst/>
                  <a:gdLst>
                    <a:gd name="T0" fmla="*/ 1782000 w 3564000"/>
                    <a:gd name="T1" fmla="*/ 0 h 3564000"/>
                    <a:gd name="T2" fmla="*/ 3404808 w 3564000"/>
                    <a:gd name="T3" fmla="*/ 1045781 h 3564000"/>
                    <a:gd name="T4" fmla="*/ 1782000 w 3564000"/>
                    <a:gd name="T5" fmla="*/ 1782000 h 3564000"/>
                    <a:gd name="T6" fmla="*/ 1782000 w 3564000"/>
                    <a:gd name="T7" fmla="*/ 0 h 3564000"/>
                    <a:gd name="T8" fmla="*/ 1782000 w 3564000"/>
                    <a:gd name="T9" fmla="*/ 0 h 3564000"/>
                    <a:gd name="T10" fmla="*/ 3404808 w 3564000"/>
                    <a:gd name="T11" fmla="*/ 1045781 h 35640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564000" h="3564000" stroke="0">
                      <a:moveTo>
                        <a:pt x="1782000" y="0"/>
                      </a:moveTo>
                      <a:cubicBezTo>
                        <a:pt x="2481268" y="0"/>
                        <a:pt x="3115911" y="408981"/>
                        <a:pt x="3404808" y="1045781"/>
                      </a:cubicBezTo>
                      <a:lnTo>
                        <a:pt x="1782000" y="1782000"/>
                      </a:lnTo>
                      <a:lnTo>
                        <a:pt x="1782000" y="0"/>
                      </a:lnTo>
                      <a:close/>
                    </a:path>
                    <a:path w="3564000" h="3564000" fill="none">
                      <a:moveTo>
                        <a:pt x="1782000" y="0"/>
                      </a:moveTo>
                      <a:cubicBezTo>
                        <a:pt x="2481268" y="0"/>
                        <a:pt x="3115911" y="408981"/>
                        <a:pt x="3404808" y="1045781"/>
                      </a:cubicBezTo>
                    </a:path>
                  </a:pathLst>
                </a:custGeom>
                <a:noFill/>
                <a:ln w="6350">
                  <a:solidFill>
                    <a:schemeClr val="bg1">
                      <a:alpha val="52156"/>
                    </a:schemeClr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 typeface="Arial" pitchFamily="34" charset="0"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itchFamily="34" charset="0"/>
                    <a:ea typeface="宋体" pitchFamily="2" charset="-122"/>
                    <a:cs typeface="+mn-cs"/>
                  </a:endParaRPr>
                </a:p>
              </p:txBody>
            </p:sp>
          </p:grpSp>
          <p:sp>
            <p:nvSpPr>
              <p:cNvPr id="20514" name="椭圆 31"/>
              <p:cNvSpPr>
                <a:spLocks noChangeArrowheads="1"/>
              </p:cNvSpPr>
              <p:nvPr/>
            </p:nvSpPr>
            <p:spPr bwMode="auto">
              <a:xfrm>
                <a:off x="0" y="1955800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宋体" pitchFamily="2" charset="-122"/>
                  <a:cs typeface="+mn-cs"/>
                </a:endParaRPr>
              </a:p>
            </p:txBody>
          </p:sp>
          <p:sp>
            <p:nvSpPr>
              <p:cNvPr id="20515" name="椭圆 32"/>
              <p:cNvSpPr>
                <a:spLocks noChangeArrowheads="1"/>
              </p:cNvSpPr>
              <p:nvPr/>
            </p:nvSpPr>
            <p:spPr bwMode="auto">
              <a:xfrm>
                <a:off x="95724" y="135142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宋体" pitchFamily="2" charset="-122"/>
                  <a:cs typeface="+mn-cs"/>
                </a:endParaRPr>
              </a:p>
            </p:txBody>
          </p:sp>
          <p:sp>
            <p:nvSpPr>
              <p:cNvPr id="20516" name="椭圆 33"/>
              <p:cNvSpPr>
                <a:spLocks noChangeArrowheads="1"/>
              </p:cNvSpPr>
              <p:nvPr/>
            </p:nvSpPr>
            <p:spPr bwMode="auto">
              <a:xfrm>
                <a:off x="373525" y="806210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宋体" pitchFamily="2" charset="-122"/>
                  <a:cs typeface="+mn-cs"/>
                </a:endParaRPr>
              </a:p>
            </p:txBody>
          </p:sp>
          <p:sp>
            <p:nvSpPr>
              <p:cNvPr id="20517" name="椭圆 34"/>
              <p:cNvSpPr>
                <a:spLocks noChangeArrowheads="1"/>
              </p:cNvSpPr>
              <p:nvPr/>
            </p:nvSpPr>
            <p:spPr bwMode="auto">
              <a:xfrm>
                <a:off x="806210" y="37352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宋体" pitchFamily="2" charset="-122"/>
                  <a:cs typeface="+mn-cs"/>
                </a:endParaRPr>
              </a:p>
            </p:txBody>
          </p:sp>
          <p:sp>
            <p:nvSpPr>
              <p:cNvPr id="20518" name="椭圆 35"/>
              <p:cNvSpPr>
                <a:spLocks noChangeArrowheads="1"/>
              </p:cNvSpPr>
              <p:nvPr/>
            </p:nvSpPr>
            <p:spPr bwMode="auto">
              <a:xfrm>
                <a:off x="1351425" y="95724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宋体" pitchFamily="2" charset="-122"/>
                  <a:cs typeface="+mn-cs"/>
                </a:endParaRPr>
              </a:p>
            </p:txBody>
          </p:sp>
          <p:sp>
            <p:nvSpPr>
              <p:cNvPr id="20519" name="椭圆 36"/>
              <p:cNvSpPr>
                <a:spLocks noChangeArrowheads="1"/>
              </p:cNvSpPr>
              <p:nvPr/>
            </p:nvSpPr>
            <p:spPr bwMode="auto">
              <a:xfrm>
                <a:off x="1955800" y="0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宋体" pitchFamily="2" charset="-122"/>
                  <a:cs typeface="+mn-cs"/>
                </a:endParaRPr>
              </a:p>
            </p:txBody>
          </p:sp>
          <p:sp>
            <p:nvSpPr>
              <p:cNvPr id="20520" name="椭圆 37"/>
              <p:cNvSpPr>
                <a:spLocks noChangeArrowheads="1"/>
              </p:cNvSpPr>
              <p:nvPr/>
            </p:nvSpPr>
            <p:spPr bwMode="auto">
              <a:xfrm>
                <a:off x="2560176" y="95724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宋体" pitchFamily="2" charset="-122"/>
                  <a:cs typeface="+mn-cs"/>
                </a:endParaRPr>
              </a:p>
            </p:txBody>
          </p:sp>
          <p:sp>
            <p:nvSpPr>
              <p:cNvPr id="20521" name="椭圆 38"/>
              <p:cNvSpPr>
                <a:spLocks noChangeArrowheads="1"/>
              </p:cNvSpPr>
              <p:nvPr/>
            </p:nvSpPr>
            <p:spPr bwMode="auto">
              <a:xfrm>
                <a:off x="3105391" y="37352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宋体" pitchFamily="2" charset="-122"/>
                  <a:cs typeface="+mn-cs"/>
                </a:endParaRPr>
              </a:p>
            </p:txBody>
          </p:sp>
          <p:sp>
            <p:nvSpPr>
              <p:cNvPr id="20522" name="椭圆 39"/>
              <p:cNvSpPr>
                <a:spLocks noChangeArrowheads="1"/>
              </p:cNvSpPr>
              <p:nvPr/>
            </p:nvSpPr>
            <p:spPr bwMode="auto">
              <a:xfrm>
                <a:off x="3538076" y="806210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宋体" pitchFamily="2" charset="-122"/>
                  <a:cs typeface="+mn-cs"/>
                </a:endParaRPr>
              </a:p>
            </p:txBody>
          </p:sp>
          <p:sp>
            <p:nvSpPr>
              <p:cNvPr id="20523" name="椭圆 40"/>
              <p:cNvSpPr>
                <a:spLocks noChangeArrowheads="1"/>
              </p:cNvSpPr>
              <p:nvPr/>
            </p:nvSpPr>
            <p:spPr bwMode="auto">
              <a:xfrm>
                <a:off x="3815876" y="135142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宋体" pitchFamily="2" charset="-122"/>
                  <a:cs typeface="+mn-cs"/>
                </a:endParaRPr>
              </a:p>
            </p:txBody>
          </p:sp>
          <p:sp>
            <p:nvSpPr>
              <p:cNvPr id="20524" name="椭圆 41"/>
              <p:cNvSpPr>
                <a:spLocks noChangeArrowheads="1"/>
              </p:cNvSpPr>
              <p:nvPr/>
            </p:nvSpPr>
            <p:spPr bwMode="auto">
              <a:xfrm>
                <a:off x="3911600" y="1955800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宋体" pitchFamily="2" charset="-122"/>
                  <a:cs typeface="+mn-cs"/>
                </a:endParaRPr>
              </a:p>
            </p:txBody>
          </p:sp>
          <p:sp>
            <p:nvSpPr>
              <p:cNvPr id="20525" name="椭圆 42"/>
              <p:cNvSpPr>
                <a:spLocks noChangeArrowheads="1"/>
              </p:cNvSpPr>
              <p:nvPr/>
            </p:nvSpPr>
            <p:spPr bwMode="auto">
              <a:xfrm>
                <a:off x="3815876" y="256017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宋体" pitchFamily="2" charset="-122"/>
                  <a:cs typeface="+mn-cs"/>
                </a:endParaRPr>
              </a:p>
            </p:txBody>
          </p:sp>
          <p:sp>
            <p:nvSpPr>
              <p:cNvPr id="20526" name="椭圆 43"/>
              <p:cNvSpPr>
                <a:spLocks noChangeArrowheads="1"/>
              </p:cNvSpPr>
              <p:nvPr/>
            </p:nvSpPr>
            <p:spPr bwMode="auto">
              <a:xfrm>
                <a:off x="3538076" y="3105391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宋体" pitchFamily="2" charset="-122"/>
                  <a:cs typeface="+mn-cs"/>
                </a:endParaRPr>
              </a:p>
            </p:txBody>
          </p:sp>
          <p:sp>
            <p:nvSpPr>
              <p:cNvPr id="20527" name="椭圆 44"/>
              <p:cNvSpPr>
                <a:spLocks noChangeArrowheads="1"/>
              </p:cNvSpPr>
              <p:nvPr/>
            </p:nvSpPr>
            <p:spPr bwMode="auto">
              <a:xfrm>
                <a:off x="3105391" y="353807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宋体" pitchFamily="2" charset="-122"/>
                  <a:cs typeface="+mn-cs"/>
                </a:endParaRPr>
              </a:p>
            </p:txBody>
          </p:sp>
          <p:sp>
            <p:nvSpPr>
              <p:cNvPr id="20528" name="椭圆 45"/>
              <p:cNvSpPr>
                <a:spLocks noChangeArrowheads="1"/>
              </p:cNvSpPr>
              <p:nvPr/>
            </p:nvSpPr>
            <p:spPr bwMode="auto">
              <a:xfrm>
                <a:off x="2560176" y="3815876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宋体" pitchFamily="2" charset="-122"/>
                  <a:cs typeface="+mn-cs"/>
                </a:endParaRPr>
              </a:p>
            </p:txBody>
          </p:sp>
          <p:sp>
            <p:nvSpPr>
              <p:cNvPr id="20529" name="椭圆 46"/>
              <p:cNvSpPr>
                <a:spLocks noChangeArrowheads="1"/>
              </p:cNvSpPr>
              <p:nvPr/>
            </p:nvSpPr>
            <p:spPr bwMode="auto">
              <a:xfrm>
                <a:off x="1955800" y="3911600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宋体" pitchFamily="2" charset="-122"/>
                  <a:cs typeface="+mn-cs"/>
                </a:endParaRPr>
              </a:p>
            </p:txBody>
          </p:sp>
          <p:sp>
            <p:nvSpPr>
              <p:cNvPr id="20530" name="椭圆 47"/>
              <p:cNvSpPr>
                <a:spLocks noChangeArrowheads="1"/>
              </p:cNvSpPr>
              <p:nvPr/>
            </p:nvSpPr>
            <p:spPr bwMode="auto">
              <a:xfrm>
                <a:off x="1351425" y="3815876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宋体" pitchFamily="2" charset="-122"/>
                  <a:cs typeface="+mn-cs"/>
                </a:endParaRPr>
              </a:p>
            </p:txBody>
          </p:sp>
          <p:sp>
            <p:nvSpPr>
              <p:cNvPr id="20531" name="椭圆 48"/>
              <p:cNvSpPr>
                <a:spLocks noChangeArrowheads="1"/>
              </p:cNvSpPr>
              <p:nvPr/>
            </p:nvSpPr>
            <p:spPr bwMode="auto">
              <a:xfrm>
                <a:off x="806210" y="353807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宋体" pitchFamily="2" charset="-122"/>
                  <a:cs typeface="+mn-cs"/>
                </a:endParaRPr>
              </a:p>
            </p:txBody>
          </p:sp>
          <p:sp>
            <p:nvSpPr>
              <p:cNvPr id="20532" name="椭圆 49"/>
              <p:cNvSpPr>
                <a:spLocks noChangeArrowheads="1"/>
              </p:cNvSpPr>
              <p:nvPr/>
            </p:nvSpPr>
            <p:spPr bwMode="auto">
              <a:xfrm>
                <a:off x="373525" y="3105391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宋体" pitchFamily="2" charset="-122"/>
                  <a:cs typeface="+mn-cs"/>
                </a:endParaRPr>
              </a:p>
            </p:txBody>
          </p:sp>
          <p:sp>
            <p:nvSpPr>
              <p:cNvPr id="20533" name="椭圆 50"/>
              <p:cNvSpPr>
                <a:spLocks noChangeArrowheads="1"/>
              </p:cNvSpPr>
              <p:nvPr/>
            </p:nvSpPr>
            <p:spPr bwMode="auto">
              <a:xfrm>
                <a:off x="95724" y="256017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宋体" pitchFamily="2" charset="-122"/>
                  <a:cs typeface="+mn-cs"/>
                </a:endParaRPr>
              </a:p>
            </p:txBody>
          </p:sp>
        </p:grpSp>
        <p:grpSp>
          <p:nvGrpSpPr>
            <p:cNvPr id="20534" name="组合 4"/>
            <p:cNvGrpSpPr>
              <a:grpSpLocks/>
            </p:cNvGrpSpPr>
            <p:nvPr/>
          </p:nvGrpSpPr>
          <p:grpSpPr bwMode="auto">
            <a:xfrm>
              <a:off x="115763" y="177328"/>
              <a:ext cx="432385" cy="432385"/>
              <a:chOff x="0" y="0"/>
              <a:chExt cx="4004677" cy="4004677"/>
            </a:xfrm>
          </p:grpSpPr>
          <p:grpSp>
            <p:nvGrpSpPr>
              <p:cNvPr id="20535" name="组合 5"/>
              <p:cNvGrpSpPr>
                <a:grpSpLocks/>
              </p:cNvGrpSpPr>
              <p:nvPr/>
            </p:nvGrpSpPr>
            <p:grpSpPr bwMode="auto">
              <a:xfrm>
                <a:off x="190939" y="246027"/>
                <a:ext cx="3606099" cy="3570272"/>
                <a:chOff x="0" y="0"/>
                <a:chExt cx="3606099" cy="3570272"/>
              </a:xfrm>
            </p:grpSpPr>
            <p:sp>
              <p:nvSpPr>
                <p:cNvPr id="20536" name="弧形 26"/>
                <p:cNvSpPr>
                  <a:spLocks noChangeArrowheads="1"/>
                </p:cNvSpPr>
                <p:nvPr/>
              </p:nvSpPr>
              <p:spPr bwMode="auto">
                <a:xfrm>
                  <a:off x="0" y="0"/>
                  <a:ext cx="3564000" cy="3564000"/>
                </a:xfrm>
                <a:custGeom>
                  <a:avLst/>
                  <a:gdLst>
                    <a:gd name="T0" fmla="*/ 1782000 w 3564000"/>
                    <a:gd name="T1" fmla="*/ 0 h 3564000"/>
                    <a:gd name="T2" fmla="*/ 3564000 w 3564000"/>
                    <a:gd name="T3" fmla="*/ 1782000 h 3564000"/>
                    <a:gd name="T4" fmla="*/ 1782000 w 3564000"/>
                    <a:gd name="T5" fmla="*/ 1782000 h 3564000"/>
                    <a:gd name="T6" fmla="*/ 1782000 w 3564000"/>
                    <a:gd name="T7" fmla="*/ 0 h 3564000"/>
                    <a:gd name="T8" fmla="*/ 1782000 w 3564000"/>
                    <a:gd name="T9" fmla="*/ 0 h 3564000"/>
                    <a:gd name="T10" fmla="*/ 3564000 w 3564000"/>
                    <a:gd name="T11" fmla="*/ 1782000 h 35640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564000" h="3564000" stroke="0">
                      <a:moveTo>
                        <a:pt x="1782000" y="0"/>
                      </a:moveTo>
                      <a:cubicBezTo>
                        <a:pt x="2766171" y="0"/>
                        <a:pt x="3564000" y="797829"/>
                        <a:pt x="3564000" y="1782000"/>
                      </a:cubicBezTo>
                      <a:lnTo>
                        <a:pt x="1782000" y="1782000"/>
                      </a:lnTo>
                      <a:lnTo>
                        <a:pt x="1782000" y="0"/>
                      </a:lnTo>
                      <a:close/>
                    </a:path>
                    <a:path w="3564000" h="3564000" fill="none">
                      <a:moveTo>
                        <a:pt x="1782000" y="0"/>
                      </a:moveTo>
                      <a:cubicBezTo>
                        <a:pt x="2766171" y="0"/>
                        <a:pt x="3564000" y="797829"/>
                        <a:pt x="3564000" y="1782000"/>
                      </a:cubicBezTo>
                    </a:path>
                  </a:pathLst>
                </a:custGeom>
                <a:noFill/>
                <a:ln w="6350">
                  <a:solidFill>
                    <a:schemeClr val="bg1">
                      <a:alpha val="52156"/>
                    </a:schemeClr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 typeface="Arial" pitchFamily="34" charset="0"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itchFamily="34" charset="0"/>
                    <a:ea typeface="宋体" pitchFamily="2" charset="-122"/>
                    <a:cs typeface="+mn-cs"/>
                  </a:endParaRPr>
                </a:p>
              </p:txBody>
            </p:sp>
            <p:sp>
              <p:nvSpPr>
                <p:cNvPr id="20537" name="弧形 27"/>
                <p:cNvSpPr>
                  <a:spLocks noChangeArrowheads="1"/>
                </p:cNvSpPr>
                <p:nvPr/>
              </p:nvSpPr>
              <p:spPr bwMode="auto">
                <a:xfrm rot="-7902423">
                  <a:off x="42099" y="0"/>
                  <a:ext cx="3564000" cy="3564000"/>
                </a:xfrm>
                <a:custGeom>
                  <a:avLst/>
                  <a:gdLst>
                    <a:gd name="T0" fmla="*/ 1782000 w 3564000"/>
                    <a:gd name="T1" fmla="*/ 0 h 3564000"/>
                    <a:gd name="T2" fmla="*/ 3318391 w 3564000"/>
                    <a:gd name="T3" fmla="*/ 879212 h 3564000"/>
                    <a:gd name="T4" fmla="*/ 3338717 w 3564000"/>
                    <a:gd name="T5" fmla="*/ 2649268 h 3564000"/>
                    <a:gd name="T6" fmla="*/ 1782000 w 3564000"/>
                    <a:gd name="T7" fmla="*/ 1782000 h 3564000"/>
                    <a:gd name="T8" fmla="*/ 1782000 w 3564000"/>
                    <a:gd name="T9" fmla="*/ 0 h 3564000"/>
                    <a:gd name="T10" fmla="*/ 1782000 w 3564000"/>
                    <a:gd name="T11" fmla="*/ 0 h 3564000"/>
                    <a:gd name="T12" fmla="*/ 3318391 w 3564000"/>
                    <a:gd name="T13" fmla="*/ 879212 h 3564000"/>
                    <a:gd name="T14" fmla="*/ 3338717 w 3564000"/>
                    <a:gd name="T15" fmla="*/ 2649268 h 35640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3564000" h="3564000" stroke="0">
                      <a:moveTo>
                        <a:pt x="1782000" y="0"/>
                      </a:moveTo>
                      <a:cubicBezTo>
                        <a:pt x="2413776" y="0"/>
                        <a:pt x="2998324" y="334512"/>
                        <a:pt x="3318391" y="879212"/>
                      </a:cubicBezTo>
                      <a:cubicBezTo>
                        <a:pt x="3638458" y="1423912"/>
                        <a:pt x="3646192" y="2097362"/>
                        <a:pt x="3338717" y="2649268"/>
                      </a:cubicBezTo>
                      <a:lnTo>
                        <a:pt x="1782000" y="1782000"/>
                      </a:lnTo>
                      <a:lnTo>
                        <a:pt x="1782000" y="0"/>
                      </a:lnTo>
                      <a:close/>
                    </a:path>
                    <a:path w="3564000" h="3564000" fill="none">
                      <a:moveTo>
                        <a:pt x="1782000" y="0"/>
                      </a:moveTo>
                      <a:cubicBezTo>
                        <a:pt x="2413776" y="0"/>
                        <a:pt x="2998324" y="334512"/>
                        <a:pt x="3318391" y="879212"/>
                      </a:cubicBezTo>
                      <a:cubicBezTo>
                        <a:pt x="3638458" y="1423912"/>
                        <a:pt x="3646192" y="2097362"/>
                        <a:pt x="3338717" y="2649268"/>
                      </a:cubicBezTo>
                    </a:path>
                  </a:pathLst>
                </a:custGeom>
                <a:noFill/>
                <a:ln w="6350">
                  <a:solidFill>
                    <a:schemeClr val="bg1">
                      <a:alpha val="52156"/>
                    </a:schemeClr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 typeface="Arial" pitchFamily="34" charset="0"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itchFamily="34" charset="0"/>
                    <a:ea typeface="宋体" pitchFamily="2" charset="-122"/>
                    <a:cs typeface="+mn-cs"/>
                  </a:endParaRPr>
                </a:p>
              </p:txBody>
            </p:sp>
            <p:sp>
              <p:nvSpPr>
                <p:cNvPr id="20538" name="弧形 28"/>
                <p:cNvSpPr>
                  <a:spLocks noChangeArrowheads="1"/>
                </p:cNvSpPr>
                <p:nvPr/>
              </p:nvSpPr>
              <p:spPr bwMode="auto">
                <a:xfrm rot="5709083">
                  <a:off x="10350" y="6271"/>
                  <a:ext cx="3564000" cy="3564000"/>
                </a:xfrm>
                <a:custGeom>
                  <a:avLst/>
                  <a:gdLst>
                    <a:gd name="T0" fmla="*/ 1782000 w 3564000"/>
                    <a:gd name="T1" fmla="*/ 0 h 3564000"/>
                    <a:gd name="T2" fmla="*/ 3162262 w 3564000"/>
                    <a:gd name="T3" fmla="*/ 654880 h 3564000"/>
                    <a:gd name="T4" fmla="*/ 1782000 w 3564000"/>
                    <a:gd name="T5" fmla="*/ 1782000 h 3564000"/>
                    <a:gd name="T6" fmla="*/ 1782000 w 3564000"/>
                    <a:gd name="T7" fmla="*/ 0 h 3564000"/>
                    <a:gd name="T8" fmla="*/ 1782000 w 3564000"/>
                    <a:gd name="T9" fmla="*/ 0 h 3564000"/>
                    <a:gd name="T10" fmla="*/ 3162262 w 3564000"/>
                    <a:gd name="T11" fmla="*/ 654880 h 35640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564000" h="3564000" stroke="0">
                      <a:moveTo>
                        <a:pt x="1782000" y="0"/>
                      </a:moveTo>
                      <a:cubicBezTo>
                        <a:pt x="2317073" y="0"/>
                        <a:pt x="2823827" y="240435"/>
                        <a:pt x="3162262" y="654880"/>
                      </a:cubicBezTo>
                      <a:lnTo>
                        <a:pt x="1782000" y="1782000"/>
                      </a:lnTo>
                      <a:lnTo>
                        <a:pt x="1782000" y="0"/>
                      </a:lnTo>
                      <a:close/>
                    </a:path>
                    <a:path w="3564000" h="3564000" fill="none">
                      <a:moveTo>
                        <a:pt x="1782000" y="0"/>
                      </a:moveTo>
                      <a:cubicBezTo>
                        <a:pt x="2317073" y="0"/>
                        <a:pt x="2823827" y="240435"/>
                        <a:pt x="3162262" y="654880"/>
                      </a:cubicBezTo>
                    </a:path>
                  </a:pathLst>
                </a:custGeom>
                <a:noFill/>
                <a:ln w="6350">
                  <a:solidFill>
                    <a:schemeClr val="bg1">
                      <a:alpha val="52156"/>
                    </a:schemeClr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 typeface="Arial" pitchFamily="34" charset="0"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itchFamily="34" charset="0"/>
                    <a:ea typeface="宋体" pitchFamily="2" charset="-122"/>
                    <a:cs typeface="+mn-cs"/>
                  </a:endParaRPr>
                </a:p>
              </p:txBody>
            </p:sp>
            <p:sp>
              <p:nvSpPr>
                <p:cNvPr id="20539" name="弧形 29"/>
                <p:cNvSpPr>
                  <a:spLocks noChangeArrowheads="1"/>
                </p:cNvSpPr>
                <p:nvPr/>
              </p:nvSpPr>
              <p:spPr bwMode="auto">
                <a:xfrm rot="9295065">
                  <a:off x="42098" y="6272"/>
                  <a:ext cx="3564000" cy="3564000"/>
                </a:xfrm>
                <a:custGeom>
                  <a:avLst/>
                  <a:gdLst>
                    <a:gd name="T0" fmla="*/ 1782000 w 3564000"/>
                    <a:gd name="T1" fmla="*/ 0 h 3564000"/>
                    <a:gd name="T2" fmla="*/ 3404808 w 3564000"/>
                    <a:gd name="T3" fmla="*/ 1045781 h 3564000"/>
                    <a:gd name="T4" fmla="*/ 1782000 w 3564000"/>
                    <a:gd name="T5" fmla="*/ 1782000 h 3564000"/>
                    <a:gd name="T6" fmla="*/ 1782000 w 3564000"/>
                    <a:gd name="T7" fmla="*/ 0 h 3564000"/>
                    <a:gd name="T8" fmla="*/ 1782000 w 3564000"/>
                    <a:gd name="T9" fmla="*/ 0 h 3564000"/>
                    <a:gd name="T10" fmla="*/ 3404808 w 3564000"/>
                    <a:gd name="T11" fmla="*/ 1045781 h 35640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564000" h="3564000" stroke="0">
                      <a:moveTo>
                        <a:pt x="1782000" y="0"/>
                      </a:moveTo>
                      <a:cubicBezTo>
                        <a:pt x="2481268" y="0"/>
                        <a:pt x="3115911" y="408981"/>
                        <a:pt x="3404808" y="1045781"/>
                      </a:cubicBezTo>
                      <a:lnTo>
                        <a:pt x="1782000" y="1782000"/>
                      </a:lnTo>
                      <a:lnTo>
                        <a:pt x="1782000" y="0"/>
                      </a:lnTo>
                      <a:close/>
                    </a:path>
                    <a:path w="3564000" h="3564000" fill="none">
                      <a:moveTo>
                        <a:pt x="1782000" y="0"/>
                      </a:moveTo>
                      <a:cubicBezTo>
                        <a:pt x="2481268" y="0"/>
                        <a:pt x="3115911" y="408981"/>
                        <a:pt x="3404808" y="1045781"/>
                      </a:cubicBezTo>
                    </a:path>
                  </a:pathLst>
                </a:custGeom>
                <a:noFill/>
                <a:ln w="6350">
                  <a:solidFill>
                    <a:schemeClr val="bg1">
                      <a:alpha val="52156"/>
                    </a:schemeClr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 typeface="Arial" pitchFamily="34" charset="0"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itchFamily="34" charset="0"/>
                    <a:ea typeface="宋体" pitchFamily="2" charset="-122"/>
                    <a:cs typeface="+mn-cs"/>
                  </a:endParaRPr>
                </a:p>
              </p:txBody>
            </p:sp>
          </p:grpSp>
          <p:sp>
            <p:nvSpPr>
              <p:cNvPr id="20540" name="椭圆 6"/>
              <p:cNvSpPr>
                <a:spLocks noChangeArrowheads="1"/>
              </p:cNvSpPr>
              <p:nvPr/>
            </p:nvSpPr>
            <p:spPr bwMode="auto">
              <a:xfrm>
                <a:off x="0" y="1955800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宋体" pitchFamily="2" charset="-122"/>
                  <a:cs typeface="+mn-cs"/>
                </a:endParaRPr>
              </a:p>
            </p:txBody>
          </p:sp>
          <p:sp>
            <p:nvSpPr>
              <p:cNvPr id="20541" name="椭圆 7"/>
              <p:cNvSpPr>
                <a:spLocks noChangeArrowheads="1"/>
              </p:cNvSpPr>
              <p:nvPr/>
            </p:nvSpPr>
            <p:spPr bwMode="auto">
              <a:xfrm>
                <a:off x="95724" y="135142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宋体" pitchFamily="2" charset="-122"/>
                  <a:cs typeface="+mn-cs"/>
                </a:endParaRPr>
              </a:p>
            </p:txBody>
          </p:sp>
          <p:sp>
            <p:nvSpPr>
              <p:cNvPr id="20542" name="椭圆 8"/>
              <p:cNvSpPr>
                <a:spLocks noChangeArrowheads="1"/>
              </p:cNvSpPr>
              <p:nvPr/>
            </p:nvSpPr>
            <p:spPr bwMode="auto">
              <a:xfrm>
                <a:off x="373525" y="806210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宋体" pitchFamily="2" charset="-122"/>
                  <a:cs typeface="+mn-cs"/>
                </a:endParaRPr>
              </a:p>
            </p:txBody>
          </p:sp>
          <p:sp>
            <p:nvSpPr>
              <p:cNvPr id="20543" name="椭圆 9"/>
              <p:cNvSpPr>
                <a:spLocks noChangeArrowheads="1"/>
              </p:cNvSpPr>
              <p:nvPr/>
            </p:nvSpPr>
            <p:spPr bwMode="auto">
              <a:xfrm>
                <a:off x="806210" y="37352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宋体" pitchFamily="2" charset="-122"/>
                  <a:cs typeface="+mn-cs"/>
                </a:endParaRPr>
              </a:p>
            </p:txBody>
          </p:sp>
          <p:sp>
            <p:nvSpPr>
              <p:cNvPr id="20544" name="椭圆 10"/>
              <p:cNvSpPr>
                <a:spLocks noChangeArrowheads="1"/>
              </p:cNvSpPr>
              <p:nvPr/>
            </p:nvSpPr>
            <p:spPr bwMode="auto">
              <a:xfrm>
                <a:off x="1351425" y="95724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宋体" pitchFamily="2" charset="-122"/>
                  <a:cs typeface="+mn-cs"/>
                </a:endParaRPr>
              </a:p>
            </p:txBody>
          </p:sp>
          <p:sp>
            <p:nvSpPr>
              <p:cNvPr id="20545" name="椭圆 11"/>
              <p:cNvSpPr>
                <a:spLocks noChangeArrowheads="1"/>
              </p:cNvSpPr>
              <p:nvPr/>
            </p:nvSpPr>
            <p:spPr bwMode="auto">
              <a:xfrm>
                <a:off x="1955800" y="0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宋体" pitchFamily="2" charset="-122"/>
                  <a:cs typeface="+mn-cs"/>
                </a:endParaRPr>
              </a:p>
            </p:txBody>
          </p:sp>
          <p:sp>
            <p:nvSpPr>
              <p:cNvPr id="20546" name="椭圆 12"/>
              <p:cNvSpPr>
                <a:spLocks noChangeArrowheads="1"/>
              </p:cNvSpPr>
              <p:nvPr/>
            </p:nvSpPr>
            <p:spPr bwMode="auto">
              <a:xfrm>
                <a:off x="2560176" y="95724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宋体" pitchFamily="2" charset="-122"/>
                  <a:cs typeface="+mn-cs"/>
                </a:endParaRPr>
              </a:p>
            </p:txBody>
          </p:sp>
          <p:sp>
            <p:nvSpPr>
              <p:cNvPr id="20547" name="椭圆 13"/>
              <p:cNvSpPr>
                <a:spLocks noChangeArrowheads="1"/>
              </p:cNvSpPr>
              <p:nvPr/>
            </p:nvSpPr>
            <p:spPr bwMode="auto">
              <a:xfrm>
                <a:off x="3105391" y="37352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宋体" pitchFamily="2" charset="-122"/>
                  <a:cs typeface="+mn-cs"/>
                </a:endParaRPr>
              </a:p>
            </p:txBody>
          </p:sp>
          <p:sp>
            <p:nvSpPr>
              <p:cNvPr id="20548" name="椭圆 14"/>
              <p:cNvSpPr>
                <a:spLocks noChangeArrowheads="1"/>
              </p:cNvSpPr>
              <p:nvPr/>
            </p:nvSpPr>
            <p:spPr bwMode="auto">
              <a:xfrm>
                <a:off x="3538076" y="806210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宋体" pitchFamily="2" charset="-122"/>
                  <a:cs typeface="+mn-cs"/>
                </a:endParaRPr>
              </a:p>
            </p:txBody>
          </p:sp>
          <p:sp>
            <p:nvSpPr>
              <p:cNvPr id="20549" name="椭圆 15"/>
              <p:cNvSpPr>
                <a:spLocks noChangeArrowheads="1"/>
              </p:cNvSpPr>
              <p:nvPr/>
            </p:nvSpPr>
            <p:spPr bwMode="auto">
              <a:xfrm>
                <a:off x="3815876" y="135142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宋体" pitchFamily="2" charset="-122"/>
                  <a:cs typeface="+mn-cs"/>
                </a:endParaRPr>
              </a:p>
            </p:txBody>
          </p:sp>
          <p:sp>
            <p:nvSpPr>
              <p:cNvPr id="20550" name="椭圆 16"/>
              <p:cNvSpPr>
                <a:spLocks noChangeArrowheads="1"/>
              </p:cNvSpPr>
              <p:nvPr/>
            </p:nvSpPr>
            <p:spPr bwMode="auto">
              <a:xfrm>
                <a:off x="3911600" y="1955800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宋体" pitchFamily="2" charset="-122"/>
                  <a:cs typeface="+mn-cs"/>
                </a:endParaRPr>
              </a:p>
            </p:txBody>
          </p:sp>
          <p:sp>
            <p:nvSpPr>
              <p:cNvPr id="20551" name="椭圆 17"/>
              <p:cNvSpPr>
                <a:spLocks noChangeArrowheads="1"/>
              </p:cNvSpPr>
              <p:nvPr/>
            </p:nvSpPr>
            <p:spPr bwMode="auto">
              <a:xfrm>
                <a:off x="3815876" y="256017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宋体" pitchFamily="2" charset="-122"/>
                  <a:cs typeface="+mn-cs"/>
                </a:endParaRPr>
              </a:p>
            </p:txBody>
          </p:sp>
          <p:sp>
            <p:nvSpPr>
              <p:cNvPr id="20552" name="椭圆 18"/>
              <p:cNvSpPr>
                <a:spLocks noChangeArrowheads="1"/>
              </p:cNvSpPr>
              <p:nvPr/>
            </p:nvSpPr>
            <p:spPr bwMode="auto">
              <a:xfrm>
                <a:off x="3538076" y="3105391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宋体" pitchFamily="2" charset="-122"/>
                  <a:cs typeface="+mn-cs"/>
                </a:endParaRPr>
              </a:p>
            </p:txBody>
          </p:sp>
          <p:sp>
            <p:nvSpPr>
              <p:cNvPr id="20553" name="椭圆 19"/>
              <p:cNvSpPr>
                <a:spLocks noChangeArrowheads="1"/>
              </p:cNvSpPr>
              <p:nvPr/>
            </p:nvSpPr>
            <p:spPr bwMode="auto">
              <a:xfrm>
                <a:off x="3105391" y="353807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宋体" pitchFamily="2" charset="-122"/>
                  <a:cs typeface="+mn-cs"/>
                </a:endParaRPr>
              </a:p>
            </p:txBody>
          </p:sp>
          <p:sp>
            <p:nvSpPr>
              <p:cNvPr id="20554" name="椭圆 20"/>
              <p:cNvSpPr>
                <a:spLocks noChangeArrowheads="1"/>
              </p:cNvSpPr>
              <p:nvPr/>
            </p:nvSpPr>
            <p:spPr bwMode="auto">
              <a:xfrm>
                <a:off x="2560176" y="3815876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宋体" pitchFamily="2" charset="-122"/>
                  <a:cs typeface="+mn-cs"/>
                </a:endParaRPr>
              </a:p>
            </p:txBody>
          </p:sp>
          <p:sp>
            <p:nvSpPr>
              <p:cNvPr id="20555" name="椭圆 21"/>
              <p:cNvSpPr>
                <a:spLocks noChangeArrowheads="1"/>
              </p:cNvSpPr>
              <p:nvPr/>
            </p:nvSpPr>
            <p:spPr bwMode="auto">
              <a:xfrm>
                <a:off x="1955800" y="3911600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宋体" pitchFamily="2" charset="-122"/>
                  <a:cs typeface="+mn-cs"/>
                </a:endParaRPr>
              </a:p>
            </p:txBody>
          </p:sp>
          <p:sp>
            <p:nvSpPr>
              <p:cNvPr id="20556" name="椭圆 22"/>
              <p:cNvSpPr>
                <a:spLocks noChangeArrowheads="1"/>
              </p:cNvSpPr>
              <p:nvPr/>
            </p:nvSpPr>
            <p:spPr bwMode="auto">
              <a:xfrm>
                <a:off x="1351425" y="3815876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宋体" pitchFamily="2" charset="-122"/>
                  <a:cs typeface="+mn-cs"/>
                </a:endParaRPr>
              </a:p>
            </p:txBody>
          </p:sp>
          <p:sp>
            <p:nvSpPr>
              <p:cNvPr id="20557" name="椭圆 23"/>
              <p:cNvSpPr>
                <a:spLocks noChangeArrowheads="1"/>
              </p:cNvSpPr>
              <p:nvPr/>
            </p:nvSpPr>
            <p:spPr bwMode="auto">
              <a:xfrm>
                <a:off x="806210" y="353807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宋体" pitchFamily="2" charset="-122"/>
                  <a:cs typeface="+mn-cs"/>
                </a:endParaRPr>
              </a:p>
            </p:txBody>
          </p:sp>
          <p:sp>
            <p:nvSpPr>
              <p:cNvPr id="20558" name="椭圆 24"/>
              <p:cNvSpPr>
                <a:spLocks noChangeArrowheads="1"/>
              </p:cNvSpPr>
              <p:nvPr/>
            </p:nvSpPr>
            <p:spPr bwMode="auto">
              <a:xfrm>
                <a:off x="373525" y="3105391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宋体" pitchFamily="2" charset="-122"/>
                  <a:cs typeface="+mn-cs"/>
                </a:endParaRPr>
              </a:p>
            </p:txBody>
          </p:sp>
          <p:sp>
            <p:nvSpPr>
              <p:cNvPr id="20559" name="椭圆 25"/>
              <p:cNvSpPr>
                <a:spLocks noChangeArrowheads="1"/>
              </p:cNvSpPr>
              <p:nvPr/>
            </p:nvSpPr>
            <p:spPr bwMode="auto">
              <a:xfrm>
                <a:off x="95724" y="256017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宋体" pitchFamily="2" charset="-122"/>
                  <a:cs typeface="+mn-cs"/>
                </a:endParaRPr>
              </a:p>
            </p:txBody>
          </p:sp>
        </p:grpSp>
      </p:grpSp>
      <p:sp>
        <p:nvSpPr>
          <p:cNvPr id="20560" name="矩形 80"/>
          <p:cNvSpPr>
            <a:spLocks noChangeArrowheads="1"/>
          </p:cNvSpPr>
          <p:nvPr/>
        </p:nvSpPr>
        <p:spPr bwMode="auto">
          <a:xfrm>
            <a:off x="1225550" y="411163"/>
            <a:ext cx="162095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zh-CN" altLang="en-US" sz="2800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信息结构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0944" y="136688"/>
            <a:ext cx="7656947" cy="661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629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481" name="组合 1"/>
          <p:cNvGrpSpPr>
            <a:grpSpLocks/>
          </p:cNvGrpSpPr>
          <p:nvPr/>
        </p:nvGrpSpPr>
        <p:grpSpPr bwMode="auto">
          <a:xfrm>
            <a:off x="546100" y="393700"/>
            <a:ext cx="584200" cy="549275"/>
            <a:chOff x="0" y="0"/>
            <a:chExt cx="648285" cy="609713"/>
          </a:xfrm>
        </p:grpSpPr>
        <p:grpSp>
          <p:nvGrpSpPr>
            <p:cNvPr id="20482" name="组合 2"/>
            <p:cNvGrpSpPr>
              <a:grpSpLocks/>
            </p:cNvGrpSpPr>
            <p:nvPr/>
          </p:nvGrpSpPr>
          <p:grpSpPr bwMode="auto">
            <a:xfrm>
              <a:off x="0" y="0"/>
              <a:ext cx="432385" cy="432385"/>
              <a:chOff x="0" y="0"/>
              <a:chExt cx="4004677" cy="4004677"/>
            </a:xfrm>
          </p:grpSpPr>
          <p:grpSp>
            <p:nvGrpSpPr>
              <p:cNvPr id="20483" name="组合 55"/>
              <p:cNvGrpSpPr>
                <a:grpSpLocks/>
              </p:cNvGrpSpPr>
              <p:nvPr/>
            </p:nvGrpSpPr>
            <p:grpSpPr bwMode="auto">
              <a:xfrm>
                <a:off x="190939" y="246027"/>
                <a:ext cx="3606099" cy="3570272"/>
                <a:chOff x="0" y="0"/>
                <a:chExt cx="3606099" cy="3570272"/>
              </a:xfrm>
            </p:grpSpPr>
            <p:sp>
              <p:nvSpPr>
                <p:cNvPr id="20484" name="弧形 76"/>
                <p:cNvSpPr>
                  <a:spLocks noChangeArrowheads="1"/>
                </p:cNvSpPr>
                <p:nvPr/>
              </p:nvSpPr>
              <p:spPr bwMode="auto">
                <a:xfrm>
                  <a:off x="0" y="0"/>
                  <a:ext cx="3564000" cy="3564000"/>
                </a:xfrm>
                <a:custGeom>
                  <a:avLst/>
                  <a:gdLst>
                    <a:gd name="T0" fmla="*/ 1782000 w 3564000"/>
                    <a:gd name="T1" fmla="*/ 0 h 3564000"/>
                    <a:gd name="T2" fmla="*/ 3564000 w 3564000"/>
                    <a:gd name="T3" fmla="*/ 1782000 h 3564000"/>
                    <a:gd name="T4" fmla="*/ 1782000 w 3564000"/>
                    <a:gd name="T5" fmla="*/ 1782000 h 3564000"/>
                    <a:gd name="T6" fmla="*/ 1782000 w 3564000"/>
                    <a:gd name="T7" fmla="*/ 0 h 3564000"/>
                    <a:gd name="T8" fmla="*/ 1782000 w 3564000"/>
                    <a:gd name="T9" fmla="*/ 0 h 3564000"/>
                    <a:gd name="T10" fmla="*/ 3564000 w 3564000"/>
                    <a:gd name="T11" fmla="*/ 1782000 h 35640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564000" h="3564000" stroke="0">
                      <a:moveTo>
                        <a:pt x="1782000" y="0"/>
                      </a:moveTo>
                      <a:cubicBezTo>
                        <a:pt x="2766171" y="0"/>
                        <a:pt x="3564000" y="797829"/>
                        <a:pt x="3564000" y="1782000"/>
                      </a:cubicBezTo>
                      <a:lnTo>
                        <a:pt x="1782000" y="1782000"/>
                      </a:lnTo>
                      <a:lnTo>
                        <a:pt x="1782000" y="0"/>
                      </a:lnTo>
                      <a:close/>
                    </a:path>
                    <a:path w="3564000" h="3564000" fill="none">
                      <a:moveTo>
                        <a:pt x="1782000" y="0"/>
                      </a:moveTo>
                      <a:cubicBezTo>
                        <a:pt x="2766171" y="0"/>
                        <a:pt x="3564000" y="797829"/>
                        <a:pt x="3564000" y="1782000"/>
                      </a:cubicBezTo>
                    </a:path>
                  </a:pathLst>
                </a:custGeom>
                <a:noFill/>
                <a:ln w="6350">
                  <a:solidFill>
                    <a:schemeClr val="bg1">
                      <a:alpha val="52156"/>
                    </a:schemeClr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 typeface="Arial" pitchFamily="34" charset="0"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itchFamily="34" charset="0"/>
                    <a:ea typeface="宋体" pitchFamily="2" charset="-122"/>
                    <a:cs typeface="+mn-cs"/>
                  </a:endParaRPr>
                </a:p>
              </p:txBody>
            </p:sp>
            <p:sp>
              <p:nvSpPr>
                <p:cNvPr id="20485" name="弧形 77"/>
                <p:cNvSpPr>
                  <a:spLocks noChangeArrowheads="1"/>
                </p:cNvSpPr>
                <p:nvPr/>
              </p:nvSpPr>
              <p:spPr bwMode="auto">
                <a:xfrm rot="-7902423">
                  <a:off x="42099" y="0"/>
                  <a:ext cx="3564000" cy="3564000"/>
                </a:xfrm>
                <a:custGeom>
                  <a:avLst/>
                  <a:gdLst>
                    <a:gd name="T0" fmla="*/ 1782000 w 3564000"/>
                    <a:gd name="T1" fmla="*/ 0 h 3564000"/>
                    <a:gd name="T2" fmla="*/ 3318391 w 3564000"/>
                    <a:gd name="T3" fmla="*/ 879212 h 3564000"/>
                    <a:gd name="T4" fmla="*/ 3338717 w 3564000"/>
                    <a:gd name="T5" fmla="*/ 2649268 h 3564000"/>
                    <a:gd name="T6" fmla="*/ 1782000 w 3564000"/>
                    <a:gd name="T7" fmla="*/ 1782000 h 3564000"/>
                    <a:gd name="T8" fmla="*/ 1782000 w 3564000"/>
                    <a:gd name="T9" fmla="*/ 0 h 3564000"/>
                    <a:gd name="T10" fmla="*/ 1782000 w 3564000"/>
                    <a:gd name="T11" fmla="*/ 0 h 3564000"/>
                    <a:gd name="T12" fmla="*/ 3318391 w 3564000"/>
                    <a:gd name="T13" fmla="*/ 879212 h 3564000"/>
                    <a:gd name="T14" fmla="*/ 3338717 w 3564000"/>
                    <a:gd name="T15" fmla="*/ 2649268 h 35640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3564000" h="3564000" stroke="0">
                      <a:moveTo>
                        <a:pt x="1782000" y="0"/>
                      </a:moveTo>
                      <a:cubicBezTo>
                        <a:pt x="2413776" y="0"/>
                        <a:pt x="2998324" y="334512"/>
                        <a:pt x="3318391" y="879212"/>
                      </a:cubicBezTo>
                      <a:cubicBezTo>
                        <a:pt x="3638458" y="1423912"/>
                        <a:pt x="3646192" y="2097362"/>
                        <a:pt x="3338717" y="2649268"/>
                      </a:cubicBezTo>
                      <a:lnTo>
                        <a:pt x="1782000" y="1782000"/>
                      </a:lnTo>
                      <a:lnTo>
                        <a:pt x="1782000" y="0"/>
                      </a:lnTo>
                      <a:close/>
                    </a:path>
                    <a:path w="3564000" h="3564000" fill="none">
                      <a:moveTo>
                        <a:pt x="1782000" y="0"/>
                      </a:moveTo>
                      <a:cubicBezTo>
                        <a:pt x="2413776" y="0"/>
                        <a:pt x="2998324" y="334512"/>
                        <a:pt x="3318391" y="879212"/>
                      </a:cubicBezTo>
                      <a:cubicBezTo>
                        <a:pt x="3638458" y="1423912"/>
                        <a:pt x="3646192" y="2097362"/>
                        <a:pt x="3338717" y="2649268"/>
                      </a:cubicBezTo>
                    </a:path>
                  </a:pathLst>
                </a:custGeom>
                <a:noFill/>
                <a:ln w="6350">
                  <a:solidFill>
                    <a:schemeClr val="bg1">
                      <a:alpha val="52156"/>
                    </a:schemeClr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 typeface="Arial" pitchFamily="34" charset="0"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itchFamily="34" charset="0"/>
                    <a:ea typeface="宋体" pitchFamily="2" charset="-122"/>
                    <a:cs typeface="+mn-cs"/>
                  </a:endParaRPr>
                </a:p>
              </p:txBody>
            </p:sp>
            <p:sp>
              <p:nvSpPr>
                <p:cNvPr id="20486" name="弧形 78"/>
                <p:cNvSpPr>
                  <a:spLocks noChangeArrowheads="1"/>
                </p:cNvSpPr>
                <p:nvPr/>
              </p:nvSpPr>
              <p:spPr bwMode="auto">
                <a:xfrm rot="5709083">
                  <a:off x="10350" y="6271"/>
                  <a:ext cx="3564000" cy="3564000"/>
                </a:xfrm>
                <a:custGeom>
                  <a:avLst/>
                  <a:gdLst>
                    <a:gd name="T0" fmla="*/ 1782000 w 3564000"/>
                    <a:gd name="T1" fmla="*/ 0 h 3564000"/>
                    <a:gd name="T2" fmla="*/ 3162262 w 3564000"/>
                    <a:gd name="T3" fmla="*/ 654880 h 3564000"/>
                    <a:gd name="T4" fmla="*/ 1782000 w 3564000"/>
                    <a:gd name="T5" fmla="*/ 1782000 h 3564000"/>
                    <a:gd name="T6" fmla="*/ 1782000 w 3564000"/>
                    <a:gd name="T7" fmla="*/ 0 h 3564000"/>
                    <a:gd name="T8" fmla="*/ 1782000 w 3564000"/>
                    <a:gd name="T9" fmla="*/ 0 h 3564000"/>
                    <a:gd name="T10" fmla="*/ 3162262 w 3564000"/>
                    <a:gd name="T11" fmla="*/ 654880 h 35640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564000" h="3564000" stroke="0">
                      <a:moveTo>
                        <a:pt x="1782000" y="0"/>
                      </a:moveTo>
                      <a:cubicBezTo>
                        <a:pt x="2317073" y="0"/>
                        <a:pt x="2823827" y="240435"/>
                        <a:pt x="3162262" y="654880"/>
                      </a:cubicBezTo>
                      <a:lnTo>
                        <a:pt x="1782000" y="1782000"/>
                      </a:lnTo>
                      <a:lnTo>
                        <a:pt x="1782000" y="0"/>
                      </a:lnTo>
                      <a:close/>
                    </a:path>
                    <a:path w="3564000" h="3564000" fill="none">
                      <a:moveTo>
                        <a:pt x="1782000" y="0"/>
                      </a:moveTo>
                      <a:cubicBezTo>
                        <a:pt x="2317073" y="0"/>
                        <a:pt x="2823827" y="240435"/>
                        <a:pt x="3162262" y="654880"/>
                      </a:cubicBezTo>
                    </a:path>
                  </a:pathLst>
                </a:custGeom>
                <a:noFill/>
                <a:ln w="6350">
                  <a:solidFill>
                    <a:schemeClr val="bg1">
                      <a:alpha val="52156"/>
                    </a:schemeClr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 typeface="Arial" pitchFamily="34" charset="0"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itchFamily="34" charset="0"/>
                    <a:ea typeface="宋体" pitchFamily="2" charset="-122"/>
                    <a:cs typeface="+mn-cs"/>
                  </a:endParaRPr>
                </a:p>
              </p:txBody>
            </p:sp>
            <p:sp>
              <p:nvSpPr>
                <p:cNvPr id="20487" name="弧形 79"/>
                <p:cNvSpPr>
                  <a:spLocks noChangeArrowheads="1"/>
                </p:cNvSpPr>
                <p:nvPr/>
              </p:nvSpPr>
              <p:spPr bwMode="auto">
                <a:xfrm rot="9295065">
                  <a:off x="42098" y="6272"/>
                  <a:ext cx="3564000" cy="3564000"/>
                </a:xfrm>
                <a:custGeom>
                  <a:avLst/>
                  <a:gdLst>
                    <a:gd name="T0" fmla="*/ 1782000 w 3564000"/>
                    <a:gd name="T1" fmla="*/ 0 h 3564000"/>
                    <a:gd name="T2" fmla="*/ 3404808 w 3564000"/>
                    <a:gd name="T3" fmla="*/ 1045781 h 3564000"/>
                    <a:gd name="T4" fmla="*/ 1782000 w 3564000"/>
                    <a:gd name="T5" fmla="*/ 1782000 h 3564000"/>
                    <a:gd name="T6" fmla="*/ 1782000 w 3564000"/>
                    <a:gd name="T7" fmla="*/ 0 h 3564000"/>
                    <a:gd name="T8" fmla="*/ 1782000 w 3564000"/>
                    <a:gd name="T9" fmla="*/ 0 h 3564000"/>
                    <a:gd name="T10" fmla="*/ 3404808 w 3564000"/>
                    <a:gd name="T11" fmla="*/ 1045781 h 35640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564000" h="3564000" stroke="0">
                      <a:moveTo>
                        <a:pt x="1782000" y="0"/>
                      </a:moveTo>
                      <a:cubicBezTo>
                        <a:pt x="2481268" y="0"/>
                        <a:pt x="3115911" y="408981"/>
                        <a:pt x="3404808" y="1045781"/>
                      </a:cubicBezTo>
                      <a:lnTo>
                        <a:pt x="1782000" y="1782000"/>
                      </a:lnTo>
                      <a:lnTo>
                        <a:pt x="1782000" y="0"/>
                      </a:lnTo>
                      <a:close/>
                    </a:path>
                    <a:path w="3564000" h="3564000" fill="none">
                      <a:moveTo>
                        <a:pt x="1782000" y="0"/>
                      </a:moveTo>
                      <a:cubicBezTo>
                        <a:pt x="2481268" y="0"/>
                        <a:pt x="3115911" y="408981"/>
                        <a:pt x="3404808" y="1045781"/>
                      </a:cubicBezTo>
                    </a:path>
                  </a:pathLst>
                </a:custGeom>
                <a:noFill/>
                <a:ln w="6350">
                  <a:solidFill>
                    <a:schemeClr val="bg1">
                      <a:alpha val="52156"/>
                    </a:schemeClr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 typeface="Arial" pitchFamily="34" charset="0"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itchFamily="34" charset="0"/>
                    <a:ea typeface="宋体" pitchFamily="2" charset="-122"/>
                    <a:cs typeface="+mn-cs"/>
                  </a:endParaRPr>
                </a:p>
              </p:txBody>
            </p:sp>
          </p:grpSp>
          <p:sp>
            <p:nvSpPr>
              <p:cNvPr id="20488" name="椭圆 56"/>
              <p:cNvSpPr>
                <a:spLocks noChangeArrowheads="1"/>
              </p:cNvSpPr>
              <p:nvPr/>
            </p:nvSpPr>
            <p:spPr bwMode="auto">
              <a:xfrm>
                <a:off x="0" y="1955800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宋体" pitchFamily="2" charset="-122"/>
                  <a:cs typeface="+mn-cs"/>
                </a:endParaRPr>
              </a:p>
            </p:txBody>
          </p:sp>
          <p:sp>
            <p:nvSpPr>
              <p:cNvPr id="20489" name="椭圆 57"/>
              <p:cNvSpPr>
                <a:spLocks noChangeArrowheads="1"/>
              </p:cNvSpPr>
              <p:nvPr/>
            </p:nvSpPr>
            <p:spPr bwMode="auto">
              <a:xfrm>
                <a:off x="95724" y="135142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宋体" pitchFamily="2" charset="-122"/>
                  <a:cs typeface="+mn-cs"/>
                </a:endParaRPr>
              </a:p>
            </p:txBody>
          </p:sp>
          <p:sp>
            <p:nvSpPr>
              <p:cNvPr id="20490" name="椭圆 58"/>
              <p:cNvSpPr>
                <a:spLocks noChangeArrowheads="1"/>
              </p:cNvSpPr>
              <p:nvPr/>
            </p:nvSpPr>
            <p:spPr bwMode="auto">
              <a:xfrm>
                <a:off x="373525" y="806210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宋体" pitchFamily="2" charset="-122"/>
                  <a:cs typeface="+mn-cs"/>
                </a:endParaRPr>
              </a:p>
            </p:txBody>
          </p:sp>
          <p:sp>
            <p:nvSpPr>
              <p:cNvPr id="20491" name="椭圆 59"/>
              <p:cNvSpPr>
                <a:spLocks noChangeArrowheads="1"/>
              </p:cNvSpPr>
              <p:nvPr/>
            </p:nvSpPr>
            <p:spPr bwMode="auto">
              <a:xfrm>
                <a:off x="806210" y="37352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宋体" pitchFamily="2" charset="-122"/>
                  <a:cs typeface="+mn-cs"/>
                </a:endParaRPr>
              </a:p>
            </p:txBody>
          </p:sp>
          <p:sp>
            <p:nvSpPr>
              <p:cNvPr id="20492" name="椭圆 60"/>
              <p:cNvSpPr>
                <a:spLocks noChangeArrowheads="1"/>
              </p:cNvSpPr>
              <p:nvPr/>
            </p:nvSpPr>
            <p:spPr bwMode="auto">
              <a:xfrm>
                <a:off x="1351425" y="95724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宋体" pitchFamily="2" charset="-122"/>
                  <a:cs typeface="+mn-cs"/>
                </a:endParaRPr>
              </a:p>
            </p:txBody>
          </p:sp>
          <p:sp>
            <p:nvSpPr>
              <p:cNvPr id="20493" name="椭圆 61"/>
              <p:cNvSpPr>
                <a:spLocks noChangeArrowheads="1"/>
              </p:cNvSpPr>
              <p:nvPr/>
            </p:nvSpPr>
            <p:spPr bwMode="auto">
              <a:xfrm>
                <a:off x="1955800" y="0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宋体" pitchFamily="2" charset="-122"/>
                  <a:cs typeface="+mn-cs"/>
                </a:endParaRPr>
              </a:p>
            </p:txBody>
          </p:sp>
          <p:sp>
            <p:nvSpPr>
              <p:cNvPr id="20494" name="椭圆 62"/>
              <p:cNvSpPr>
                <a:spLocks noChangeArrowheads="1"/>
              </p:cNvSpPr>
              <p:nvPr/>
            </p:nvSpPr>
            <p:spPr bwMode="auto">
              <a:xfrm>
                <a:off x="2560176" y="95724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宋体" pitchFamily="2" charset="-122"/>
                  <a:cs typeface="+mn-cs"/>
                </a:endParaRPr>
              </a:p>
            </p:txBody>
          </p:sp>
          <p:sp>
            <p:nvSpPr>
              <p:cNvPr id="20495" name="椭圆 63"/>
              <p:cNvSpPr>
                <a:spLocks noChangeArrowheads="1"/>
              </p:cNvSpPr>
              <p:nvPr/>
            </p:nvSpPr>
            <p:spPr bwMode="auto">
              <a:xfrm>
                <a:off x="3105391" y="37352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宋体" pitchFamily="2" charset="-122"/>
                  <a:cs typeface="+mn-cs"/>
                </a:endParaRPr>
              </a:p>
            </p:txBody>
          </p:sp>
          <p:sp>
            <p:nvSpPr>
              <p:cNvPr id="20496" name="椭圆 64"/>
              <p:cNvSpPr>
                <a:spLocks noChangeArrowheads="1"/>
              </p:cNvSpPr>
              <p:nvPr/>
            </p:nvSpPr>
            <p:spPr bwMode="auto">
              <a:xfrm>
                <a:off x="3538076" y="806210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宋体" pitchFamily="2" charset="-122"/>
                  <a:cs typeface="+mn-cs"/>
                </a:endParaRPr>
              </a:p>
            </p:txBody>
          </p:sp>
          <p:sp>
            <p:nvSpPr>
              <p:cNvPr id="20497" name="椭圆 65"/>
              <p:cNvSpPr>
                <a:spLocks noChangeArrowheads="1"/>
              </p:cNvSpPr>
              <p:nvPr/>
            </p:nvSpPr>
            <p:spPr bwMode="auto">
              <a:xfrm>
                <a:off x="3815876" y="135142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宋体" pitchFamily="2" charset="-122"/>
                  <a:cs typeface="+mn-cs"/>
                </a:endParaRPr>
              </a:p>
            </p:txBody>
          </p:sp>
          <p:sp>
            <p:nvSpPr>
              <p:cNvPr id="20498" name="椭圆 66"/>
              <p:cNvSpPr>
                <a:spLocks noChangeArrowheads="1"/>
              </p:cNvSpPr>
              <p:nvPr/>
            </p:nvSpPr>
            <p:spPr bwMode="auto">
              <a:xfrm>
                <a:off x="3911600" y="1955800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宋体" pitchFamily="2" charset="-122"/>
                  <a:cs typeface="+mn-cs"/>
                </a:endParaRPr>
              </a:p>
            </p:txBody>
          </p:sp>
          <p:sp>
            <p:nvSpPr>
              <p:cNvPr id="20499" name="椭圆 67"/>
              <p:cNvSpPr>
                <a:spLocks noChangeArrowheads="1"/>
              </p:cNvSpPr>
              <p:nvPr/>
            </p:nvSpPr>
            <p:spPr bwMode="auto">
              <a:xfrm>
                <a:off x="3815876" y="256017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宋体" pitchFamily="2" charset="-122"/>
                  <a:cs typeface="+mn-cs"/>
                </a:endParaRPr>
              </a:p>
            </p:txBody>
          </p:sp>
          <p:sp>
            <p:nvSpPr>
              <p:cNvPr id="20500" name="椭圆 68"/>
              <p:cNvSpPr>
                <a:spLocks noChangeArrowheads="1"/>
              </p:cNvSpPr>
              <p:nvPr/>
            </p:nvSpPr>
            <p:spPr bwMode="auto">
              <a:xfrm>
                <a:off x="3538076" y="3105391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宋体" pitchFamily="2" charset="-122"/>
                  <a:cs typeface="+mn-cs"/>
                </a:endParaRPr>
              </a:p>
            </p:txBody>
          </p:sp>
          <p:sp>
            <p:nvSpPr>
              <p:cNvPr id="20501" name="椭圆 69"/>
              <p:cNvSpPr>
                <a:spLocks noChangeArrowheads="1"/>
              </p:cNvSpPr>
              <p:nvPr/>
            </p:nvSpPr>
            <p:spPr bwMode="auto">
              <a:xfrm>
                <a:off x="3105391" y="353807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宋体" pitchFamily="2" charset="-122"/>
                  <a:cs typeface="+mn-cs"/>
                </a:endParaRPr>
              </a:p>
            </p:txBody>
          </p:sp>
          <p:sp>
            <p:nvSpPr>
              <p:cNvPr id="20502" name="椭圆 70"/>
              <p:cNvSpPr>
                <a:spLocks noChangeArrowheads="1"/>
              </p:cNvSpPr>
              <p:nvPr/>
            </p:nvSpPr>
            <p:spPr bwMode="auto">
              <a:xfrm>
                <a:off x="2560176" y="3815876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宋体" pitchFamily="2" charset="-122"/>
                  <a:cs typeface="+mn-cs"/>
                </a:endParaRPr>
              </a:p>
            </p:txBody>
          </p:sp>
          <p:sp>
            <p:nvSpPr>
              <p:cNvPr id="20503" name="椭圆 71"/>
              <p:cNvSpPr>
                <a:spLocks noChangeArrowheads="1"/>
              </p:cNvSpPr>
              <p:nvPr/>
            </p:nvSpPr>
            <p:spPr bwMode="auto">
              <a:xfrm>
                <a:off x="1955800" y="3911600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宋体" pitchFamily="2" charset="-122"/>
                  <a:cs typeface="+mn-cs"/>
                </a:endParaRPr>
              </a:p>
            </p:txBody>
          </p:sp>
          <p:sp>
            <p:nvSpPr>
              <p:cNvPr id="20504" name="椭圆 72"/>
              <p:cNvSpPr>
                <a:spLocks noChangeArrowheads="1"/>
              </p:cNvSpPr>
              <p:nvPr/>
            </p:nvSpPr>
            <p:spPr bwMode="auto">
              <a:xfrm>
                <a:off x="1351425" y="3815876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宋体" pitchFamily="2" charset="-122"/>
                  <a:cs typeface="+mn-cs"/>
                </a:endParaRPr>
              </a:p>
            </p:txBody>
          </p:sp>
          <p:sp>
            <p:nvSpPr>
              <p:cNvPr id="20505" name="椭圆 73"/>
              <p:cNvSpPr>
                <a:spLocks noChangeArrowheads="1"/>
              </p:cNvSpPr>
              <p:nvPr/>
            </p:nvSpPr>
            <p:spPr bwMode="auto">
              <a:xfrm>
                <a:off x="806210" y="353807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宋体" pitchFamily="2" charset="-122"/>
                  <a:cs typeface="+mn-cs"/>
                </a:endParaRPr>
              </a:p>
            </p:txBody>
          </p:sp>
          <p:sp>
            <p:nvSpPr>
              <p:cNvPr id="20506" name="椭圆 74"/>
              <p:cNvSpPr>
                <a:spLocks noChangeArrowheads="1"/>
              </p:cNvSpPr>
              <p:nvPr/>
            </p:nvSpPr>
            <p:spPr bwMode="auto">
              <a:xfrm>
                <a:off x="373525" y="3105391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宋体" pitchFamily="2" charset="-122"/>
                  <a:cs typeface="+mn-cs"/>
                </a:endParaRPr>
              </a:p>
            </p:txBody>
          </p:sp>
          <p:sp>
            <p:nvSpPr>
              <p:cNvPr id="20507" name="椭圆 75"/>
              <p:cNvSpPr>
                <a:spLocks noChangeArrowheads="1"/>
              </p:cNvSpPr>
              <p:nvPr/>
            </p:nvSpPr>
            <p:spPr bwMode="auto">
              <a:xfrm>
                <a:off x="95724" y="256017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宋体" pitchFamily="2" charset="-122"/>
                  <a:cs typeface="+mn-cs"/>
                </a:endParaRPr>
              </a:p>
            </p:txBody>
          </p:sp>
        </p:grpSp>
        <p:grpSp>
          <p:nvGrpSpPr>
            <p:cNvPr id="20508" name="组合 3"/>
            <p:cNvGrpSpPr>
              <a:grpSpLocks/>
            </p:cNvGrpSpPr>
            <p:nvPr/>
          </p:nvGrpSpPr>
          <p:grpSpPr bwMode="auto">
            <a:xfrm>
              <a:off x="215900" y="0"/>
              <a:ext cx="432385" cy="432385"/>
              <a:chOff x="0" y="0"/>
              <a:chExt cx="4004677" cy="4004677"/>
            </a:xfrm>
          </p:grpSpPr>
          <p:grpSp>
            <p:nvGrpSpPr>
              <p:cNvPr id="20509" name="组合 30"/>
              <p:cNvGrpSpPr>
                <a:grpSpLocks/>
              </p:cNvGrpSpPr>
              <p:nvPr/>
            </p:nvGrpSpPr>
            <p:grpSpPr bwMode="auto">
              <a:xfrm>
                <a:off x="190939" y="246027"/>
                <a:ext cx="3606099" cy="3570272"/>
                <a:chOff x="0" y="0"/>
                <a:chExt cx="3606099" cy="3570272"/>
              </a:xfrm>
            </p:grpSpPr>
            <p:sp>
              <p:nvSpPr>
                <p:cNvPr id="20510" name="弧形 51"/>
                <p:cNvSpPr>
                  <a:spLocks noChangeArrowheads="1"/>
                </p:cNvSpPr>
                <p:nvPr/>
              </p:nvSpPr>
              <p:spPr bwMode="auto">
                <a:xfrm>
                  <a:off x="0" y="0"/>
                  <a:ext cx="3564000" cy="3564000"/>
                </a:xfrm>
                <a:custGeom>
                  <a:avLst/>
                  <a:gdLst>
                    <a:gd name="T0" fmla="*/ 1782000 w 3564000"/>
                    <a:gd name="T1" fmla="*/ 0 h 3564000"/>
                    <a:gd name="T2" fmla="*/ 3564000 w 3564000"/>
                    <a:gd name="T3" fmla="*/ 1782000 h 3564000"/>
                    <a:gd name="T4" fmla="*/ 1782000 w 3564000"/>
                    <a:gd name="T5" fmla="*/ 1782000 h 3564000"/>
                    <a:gd name="T6" fmla="*/ 1782000 w 3564000"/>
                    <a:gd name="T7" fmla="*/ 0 h 3564000"/>
                    <a:gd name="T8" fmla="*/ 1782000 w 3564000"/>
                    <a:gd name="T9" fmla="*/ 0 h 3564000"/>
                    <a:gd name="T10" fmla="*/ 3564000 w 3564000"/>
                    <a:gd name="T11" fmla="*/ 1782000 h 35640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564000" h="3564000" stroke="0">
                      <a:moveTo>
                        <a:pt x="1782000" y="0"/>
                      </a:moveTo>
                      <a:cubicBezTo>
                        <a:pt x="2766171" y="0"/>
                        <a:pt x="3564000" y="797829"/>
                        <a:pt x="3564000" y="1782000"/>
                      </a:cubicBezTo>
                      <a:lnTo>
                        <a:pt x="1782000" y="1782000"/>
                      </a:lnTo>
                      <a:lnTo>
                        <a:pt x="1782000" y="0"/>
                      </a:lnTo>
                      <a:close/>
                    </a:path>
                    <a:path w="3564000" h="3564000" fill="none">
                      <a:moveTo>
                        <a:pt x="1782000" y="0"/>
                      </a:moveTo>
                      <a:cubicBezTo>
                        <a:pt x="2766171" y="0"/>
                        <a:pt x="3564000" y="797829"/>
                        <a:pt x="3564000" y="1782000"/>
                      </a:cubicBezTo>
                    </a:path>
                  </a:pathLst>
                </a:custGeom>
                <a:noFill/>
                <a:ln w="6350">
                  <a:solidFill>
                    <a:schemeClr val="bg1">
                      <a:alpha val="52156"/>
                    </a:schemeClr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 typeface="Arial" pitchFamily="34" charset="0"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itchFamily="34" charset="0"/>
                    <a:ea typeface="宋体" pitchFamily="2" charset="-122"/>
                    <a:cs typeface="+mn-cs"/>
                  </a:endParaRPr>
                </a:p>
              </p:txBody>
            </p:sp>
            <p:sp>
              <p:nvSpPr>
                <p:cNvPr id="20511" name="弧形 52"/>
                <p:cNvSpPr>
                  <a:spLocks noChangeArrowheads="1"/>
                </p:cNvSpPr>
                <p:nvPr/>
              </p:nvSpPr>
              <p:spPr bwMode="auto">
                <a:xfrm rot="-7902423">
                  <a:off x="42099" y="0"/>
                  <a:ext cx="3564000" cy="3564000"/>
                </a:xfrm>
                <a:custGeom>
                  <a:avLst/>
                  <a:gdLst>
                    <a:gd name="T0" fmla="*/ 1782000 w 3564000"/>
                    <a:gd name="T1" fmla="*/ 0 h 3564000"/>
                    <a:gd name="T2" fmla="*/ 3318391 w 3564000"/>
                    <a:gd name="T3" fmla="*/ 879212 h 3564000"/>
                    <a:gd name="T4" fmla="*/ 3338717 w 3564000"/>
                    <a:gd name="T5" fmla="*/ 2649268 h 3564000"/>
                    <a:gd name="T6" fmla="*/ 1782000 w 3564000"/>
                    <a:gd name="T7" fmla="*/ 1782000 h 3564000"/>
                    <a:gd name="T8" fmla="*/ 1782000 w 3564000"/>
                    <a:gd name="T9" fmla="*/ 0 h 3564000"/>
                    <a:gd name="T10" fmla="*/ 1782000 w 3564000"/>
                    <a:gd name="T11" fmla="*/ 0 h 3564000"/>
                    <a:gd name="T12" fmla="*/ 3318391 w 3564000"/>
                    <a:gd name="T13" fmla="*/ 879212 h 3564000"/>
                    <a:gd name="T14" fmla="*/ 3338717 w 3564000"/>
                    <a:gd name="T15" fmla="*/ 2649268 h 35640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3564000" h="3564000" stroke="0">
                      <a:moveTo>
                        <a:pt x="1782000" y="0"/>
                      </a:moveTo>
                      <a:cubicBezTo>
                        <a:pt x="2413776" y="0"/>
                        <a:pt x="2998324" y="334512"/>
                        <a:pt x="3318391" y="879212"/>
                      </a:cubicBezTo>
                      <a:cubicBezTo>
                        <a:pt x="3638458" y="1423912"/>
                        <a:pt x="3646192" y="2097362"/>
                        <a:pt x="3338717" y="2649268"/>
                      </a:cubicBezTo>
                      <a:lnTo>
                        <a:pt x="1782000" y="1782000"/>
                      </a:lnTo>
                      <a:lnTo>
                        <a:pt x="1782000" y="0"/>
                      </a:lnTo>
                      <a:close/>
                    </a:path>
                    <a:path w="3564000" h="3564000" fill="none">
                      <a:moveTo>
                        <a:pt x="1782000" y="0"/>
                      </a:moveTo>
                      <a:cubicBezTo>
                        <a:pt x="2413776" y="0"/>
                        <a:pt x="2998324" y="334512"/>
                        <a:pt x="3318391" y="879212"/>
                      </a:cubicBezTo>
                      <a:cubicBezTo>
                        <a:pt x="3638458" y="1423912"/>
                        <a:pt x="3646192" y="2097362"/>
                        <a:pt x="3338717" y="2649268"/>
                      </a:cubicBezTo>
                    </a:path>
                  </a:pathLst>
                </a:custGeom>
                <a:noFill/>
                <a:ln w="6350">
                  <a:solidFill>
                    <a:schemeClr val="bg1">
                      <a:alpha val="52156"/>
                    </a:schemeClr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 typeface="Arial" pitchFamily="34" charset="0"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itchFamily="34" charset="0"/>
                    <a:ea typeface="宋体" pitchFamily="2" charset="-122"/>
                    <a:cs typeface="+mn-cs"/>
                  </a:endParaRPr>
                </a:p>
              </p:txBody>
            </p:sp>
            <p:sp>
              <p:nvSpPr>
                <p:cNvPr id="20512" name="弧形 53"/>
                <p:cNvSpPr>
                  <a:spLocks noChangeArrowheads="1"/>
                </p:cNvSpPr>
                <p:nvPr/>
              </p:nvSpPr>
              <p:spPr bwMode="auto">
                <a:xfrm rot="5709083">
                  <a:off x="10350" y="6271"/>
                  <a:ext cx="3564000" cy="3564000"/>
                </a:xfrm>
                <a:custGeom>
                  <a:avLst/>
                  <a:gdLst>
                    <a:gd name="T0" fmla="*/ 1782000 w 3564000"/>
                    <a:gd name="T1" fmla="*/ 0 h 3564000"/>
                    <a:gd name="T2" fmla="*/ 3162262 w 3564000"/>
                    <a:gd name="T3" fmla="*/ 654880 h 3564000"/>
                    <a:gd name="T4" fmla="*/ 1782000 w 3564000"/>
                    <a:gd name="T5" fmla="*/ 1782000 h 3564000"/>
                    <a:gd name="T6" fmla="*/ 1782000 w 3564000"/>
                    <a:gd name="T7" fmla="*/ 0 h 3564000"/>
                    <a:gd name="T8" fmla="*/ 1782000 w 3564000"/>
                    <a:gd name="T9" fmla="*/ 0 h 3564000"/>
                    <a:gd name="T10" fmla="*/ 3162262 w 3564000"/>
                    <a:gd name="T11" fmla="*/ 654880 h 35640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564000" h="3564000" stroke="0">
                      <a:moveTo>
                        <a:pt x="1782000" y="0"/>
                      </a:moveTo>
                      <a:cubicBezTo>
                        <a:pt x="2317073" y="0"/>
                        <a:pt x="2823827" y="240435"/>
                        <a:pt x="3162262" y="654880"/>
                      </a:cubicBezTo>
                      <a:lnTo>
                        <a:pt x="1782000" y="1782000"/>
                      </a:lnTo>
                      <a:lnTo>
                        <a:pt x="1782000" y="0"/>
                      </a:lnTo>
                      <a:close/>
                    </a:path>
                    <a:path w="3564000" h="3564000" fill="none">
                      <a:moveTo>
                        <a:pt x="1782000" y="0"/>
                      </a:moveTo>
                      <a:cubicBezTo>
                        <a:pt x="2317073" y="0"/>
                        <a:pt x="2823827" y="240435"/>
                        <a:pt x="3162262" y="654880"/>
                      </a:cubicBezTo>
                    </a:path>
                  </a:pathLst>
                </a:custGeom>
                <a:noFill/>
                <a:ln w="6350">
                  <a:solidFill>
                    <a:schemeClr val="bg1">
                      <a:alpha val="52156"/>
                    </a:schemeClr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 typeface="Arial" pitchFamily="34" charset="0"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itchFamily="34" charset="0"/>
                    <a:ea typeface="宋体" pitchFamily="2" charset="-122"/>
                    <a:cs typeface="+mn-cs"/>
                  </a:endParaRPr>
                </a:p>
              </p:txBody>
            </p:sp>
            <p:sp>
              <p:nvSpPr>
                <p:cNvPr id="20513" name="弧形 54"/>
                <p:cNvSpPr>
                  <a:spLocks noChangeArrowheads="1"/>
                </p:cNvSpPr>
                <p:nvPr/>
              </p:nvSpPr>
              <p:spPr bwMode="auto">
                <a:xfrm rot="9295065">
                  <a:off x="42098" y="6272"/>
                  <a:ext cx="3564000" cy="3564000"/>
                </a:xfrm>
                <a:custGeom>
                  <a:avLst/>
                  <a:gdLst>
                    <a:gd name="T0" fmla="*/ 1782000 w 3564000"/>
                    <a:gd name="T1" fmla="*/ 0 h 3564000"/>
                    <a:gd name="T2" fmla="*/ 3404808 w 3564000"/>
                    <a:gd name="T3" fmla="*/ 1045781 h 3564000"/>
                    <a:gd name="T4" fmla="*/ 1782000 w 3564000"/>
                    <a:gd name="T5" fmla="*/ 1782000 h 3564000"/>
                    <a:gd name="T6" fmla="*/ 1782000 w 3564000"/>
                    <a:gd name="T7" fmla="*/ 0 h 3564000"/>
                    <a:gd name="T8" fmla="*/ 1782000 w 3564000"/>
                    <a:gd name="T9" fmla="*/ 0 h 3564000"/>
                    <a:gd name="T10" fmla="*/ 3404808 w 3564000"/>
                    <a:gd name="T11" fmla="*/ 1045781 h 35640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564000" h="3564000" stroke="0">
                      <a:moveTo>
                        <a:pt x="1782000" y="0"/>
                      </a:moveTo>
                      <a:cubicBezTo>
                        <a:pt x="2481268" y="0"/>
                        <a:pt x="3115911" y="408981"/>
                        <a:pt x="3404808" y="1045781"/>
                      </a:cubicBezTo>
                      <a:lnTo>
                        <a:pt x="1782000" y="1782000"/>
                      </a:lnTo>
                      <a:lnTo>
                        <a:pt x="1782000" y="0"/>
                      </a:lnTo>
                      <a:close/>
                    </a:path>
                    <a:path w="3564000" h="3564000" fill="none">
                      <a:moveTo>
                        <a:pt x="1782000" y="0"/>
                      </a:moveTo>
                      <a:cubicBezTo>
                        <a:pt x="2481268" y="0"/>
                        <a:pt x="3115911" y="408981"/>
                        <a:pt x="3404808" y="1045781"/>
                      </a:cubicBezTo>
                    </a:path>
                  </a:pathLst>
                </a:custGeom>
                <a:noFill/>
                <a:ln w="6350">
                  <a:solidFill>
                    <a:schemeClr val="bg1">
                      <a:alpha val="52156"/>
                    </a:schemeClr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 typeface="Arial" pitchFamily="34" charset="0"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itchFamily="34" charset="0"/>
                    <a:ea typeface="宋体" pitchFamily="2" charset="-122"/>
                    <a:cs typeface="+mn-cs"/>
                  </a:endParaRPr>
                </a:p>
              </p:txBody>
            </p:sp>
          </p:grpSp>
          <p:sp>
            <p:nvSpPr>
              <p:cNvPr id="20514" name="椭圆 31"/>
              <p:cNvSpPr>
                <a:spLocks noChangeArrowheads="1"/>
              </p:cNvSpPr>
              <p:nvPr/>
            </p:nvSpPr>
            <p:spPr bwMode="auto">
              <a:xfrm>
                <a:off x="0" y="1955800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宋体" pitchFamily="2" charset="-122"/>
                  <a:cs typeface="+mn-cs"/>
                </a:endParaRPr>
              </a:p>
            </p:txBody>
          </p:sp>
          <p:sp>
            <p:nvSpPr>
              <p:cNvPr id="20515" name="椭圆 32"/>
              <p:cNvSpPr>
                <a:spLocks noChangeArrowheads="1"/>
              </p:cNvSpPr>
              <p:nvPr/>
            </p:nvSpPr>
            <p:spPr bwMode="auto">
              <a:xfrm>
                <a:off x="95724" y="135142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宋体" pitchFamily="2" charset="-122"/>
                  <a:cs typeface="+mn-cs"/>
                </a:endParaRPr>
              </a:p>
            </p:txBody>
          </p:sp>
          <p:sp>
            <p:nvSpPr>
              <p:cNvPr id="20516" name="椭圆 33"/>
              <p:cNvSpPr>
                <a:spLocks noChangeArrowheads="1"/>
              </p:cNvSpPr>
              <p:nvPr/>
            </p:nvSpPr>
            <p:spPr bwMode="auto">
              <a:xfrm>
                <a:off x="373525" y="806210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宋体" pitchFamily="2" charset="-122"/>
                  <a:cs typeface="+mn-cs"/>
                </a:endParaRPr>
              </a:p>
            </p:txBody>
          </p:sp>
          <p:sp>
            <p:nvSpPr>
              <p:cNvPr id="20517" name="椭圆 34"/>
              <p:cNvSpPr>
                <a:spLocks noChangeArrowheads="1"/>
              </p:cNvSpPr>
              <p:nvPr/>
            </p:nvSpPr>
            <p:spPr bwMode="auto">
              <a:xfrm>
                <a:off x="806210" y="37352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宋体" pitchFamily="2" charset="-122"/>
                  <a:cs typeface="+mn-cs"/>
                </a:endParaRPr>
              </a:p>
            </p:txBody>
          </p:sp>
          <p:sp>
            <p:nvSpPr>
              <p:cNvPr id="20518" name="椭圆 35"/>
              <p:cNvSpPr>
                <a:spLocks noChangeArrowheads="1"/>
              </p:cNvSpPr>
              <p:nvPr/>
            </p:nvSpPr>
            <p:spPr bwMode="auto">
              <a:xfrm>
                <a:off x="1351425" y="95724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宋体" pitchFamily="2" charset="-122"/>
                  <a:cs typeface="+mn-cs"/>
                </a:endParaRPr>
              </a:p>
            </p:txBody>
          </p:sp>
          <p:sp>
            <p:nvSpPr>
              <p:cNvPr id="20519" name="椭圆 36"/>
              <p:cNvSpPr>
                <a:spLocks noChangeArrowheads="1"/>
              </p:cNvSpPr>
              <p:nvPr/>
            </p:nvSpPr>
            <p:spPr bwMode="auto">
              <a:xfrm>
                <a:off x="1955800" y="0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宋体" pitchFamily="2" charset="-122"/>
                  <a:cs typeface="+mn-cs"/>
                </a:endParaRPr>
              </a:p>
            </p:txBody>
          </p:sp>
          <p:sp>
            <p:nvSpPr>
              <p:cNvPr id="20520" name="椭圆 37"/>
              <p:cNvSpPr>
                <a:spLocks noChangeArrowheads="1"/>
              </p:cNvSpPr>
              <p:nvPr/>
            </p:nvSpPr>
            <p:spPr bwMode="auto">
              <a:xfrm>
                <a:off x="2560176" y="95724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宋体" pitchFamily="2" charset="-122"/>
                  <a:cs typeface="+mn-cs"/>
                </a:endParaRPr>
              </a:p>
            </p:txBody>
          </p:sp>
          <p:sp>
            <p:nvSpPr>
              <p:cNvPr id="20521" name="椭圆 38"/>
              <p:cNvSpPr>
                <a:spLocks noChangeArrowheads="1"/>
              </p:cNvSpPr>
              <p:nvPr/>
            </p:nvSpPr>
            <p:spPr bwMode="auto">
              <a:xfrm>
                <a:off x="3105391" y="37352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宋体" pitchFamily="2" charset="-122"/>
                  <a:cs typeface="+mn-cs"/>
                </a:endParaRPr>
              </a:p>
            </p:txBody>
          </p:sp>
          <p:sp>
            <p:nvSpPr>
              <p:cNvPr id="20522" name="椭圆 39"/>
              <p:cNvSpPr>
                <a:spLocks noChangeArrowheads="1"/>
              </p:cNvSpPr>
              <p:nvPr/>
            </p:nvSpPr>
            <p:spPr bwMode="auto">
              <a:xfrm>
                <a:off x="3538076" y="806210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宋体" pitchFamily="2" charset="-122"/>
                  <a:cs typeface="+mn-cs"/>
                </a:endParaRPr>
              </a:p>
            </p:txBody>
          </p:sp>
          <p:sp>
            <p:nvSpPr>
              <p:cNvPr id="20523" name="椭圆 40"/>
              <p:cNvSpPr>
                <a:spLocks noChangeArrowheads="1"/>
              </p:cNvSpPr>
              <p:nvPr/>
            </p:nvSpPr>
            <p:spPr bwMode="auto">
              <a:xfrm>
                <a:off x="3815876" y="135142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宋体" pitchFamily="2" charset="-122"/>
                  <a:cs typeface="+mn-cs"/>
                </a:endParaRPr>
              </a:p>
            </p:txBody>
          </p:sp>
          <p:sp>
            <p:nvSpPr>
              <p:cNvPr id="20524" name="椭圆 41"/>
              <p:cNvSpPr>
                <a:spLocks noChangeArrowheads="1"/>
              </p:cNvSpPr>
              <p:nvPr/>
            </p:nvSpPr>
            <p:spPr bwMode="auto">
              <a:xfrm>
                <a:off x="3911600" y="1955800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宋体" pitchFamily="2" charset="-122"/>
                  <a:cs typeface="+mn-cs"/>
                </a:endParaRPr>
              </a:p>
            </p:txBody>
          </p:sp>
          <p:sp>
            <p:nvSpPr>
              <p:cNvPr id="20525" name="椭圆 42"/>
              <p:cNvSpPr>
                <a:spLocks noChangeArrowheads="1"/>
              </p:cNvSpPr>
              <p:nvPr/>
            </p:nvSpPr>
            <p:spPr bwMode="auto">
              <a:xfrm>
                <a:off x="3815876" y="256017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宋体" pitchFamily="2" charset="-122"/>
                  <a:cs typeface="+mn-cs"/>
                </a:endParaRPr>
              </a:p>
            </p:txBody>
          </p:sp>
          <p:sp>
            <p:nvSpPr>
              <p:cNvPr id="20526" name="椭圆 43"/>
              <p:cNvSpPr>
                <a:spLocks noChangeArrowheads="1"/>
              </p:cNvSpPr>
              <p:nvPr/>
            </p:nvSpPr>
            <p:spPr bwMode="auto">
              <a:xfrm>
                <a:off x="3538076" y="3105391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宋体" pitchFamily="2" charset="-122"/>
                  <a:cs typeface="+mn-cs"/>
                </a:endParaRPr>
              </a:p>
            </p:txBody>
          </p:sp>
          <p:sp>
            <p:nvSpPr>
              <p:cNvPr id="20527" name="椭圆 44"/>
              <p:cNvSpPr>
                <a:spLocks noChangeArrowheads="1"/>
              </p:cNvSpPr>
              <p:nvPr/>
            </p:nvSpPr>
            <p:spPr bwMode="auto">
              <a:xfrm>
                <a:off x="3105391" y="353807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宋体" pitchFamily="2" charset="-122"/>
                  <a:cs typeface="+mn-cs"/>
                </a:endParaRPr>
              </a:p>
            </p:txBody>
          </p:sp>
          <p:sp>
            <p:nvSpPr>
              <p:cNvPr id="20528" name="椭圆 45"/>
              <p:cNvSpPr>
                <a:spLocks noChangeArrowheads="1"/>
              </p:cNvSpPr>
              <p:nvPr/>
            </p:nvSpPr>
            <p:spPr bwMode="auto">
              <a:xfrm>
                <a:off x="2560176" y="3815876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宋体" pitchFamily="2" charset="-122"/>
                  <a:cs typeface="+mn-cs"/>
                </a:endParaRPr>
              </a:p>
            </p:txBody>
          </p:sp>
          <p:sp>
            <p:nvSpPr>
              <p:cNvPr id="20529" name="椭圆 46"/>
              <p:cNvSpPr>
                <a:spLocks noChangeArrowheads="1"/>
              </p:cNvSpPr>
              <p:nvPr/>
            </p:nvSpPr>
            <p:spPr bwMode="auto">
              <a:xfrm>
                <a:off x="1955800" y="3911600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宋体" pitchFamily="2" charset="-122"/>
                  <a:cs typeface="+mn-cs"/>
                </a:endParaRPr>
              </a:p>
            </p:txBody>
          </p:sp>
          <p:sp>
            <p:nvSpPr>
              <p:cNvPr id="20530" name="椭圆 47"/>
              <p:cNvSpPr>
                <a:spLocks noChangeArrowheads="1"/>
              </p:cNvSpPr>
              <p:nvPr/>
            </p:nvSpPr>
            <p:spPr bwMode="auto">
              <a:xfrm>
                <a:off x="1351425" y="3815876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宋体" pitchFamily="2" charset="-122"/>
                  <a:cs typeface="+mn-cs"/>
                </a:endParaRPr>
              </a:p>
            </p:txBody>
          </p:sp>
          <p:sp>
            <p:nvSpPr>
              <p:cNvPr id="20531" name="椭圆 48"/>
              <p:cNvSpPr>
                <a:spLocks noChangeArrowheads="1"/>
              </p:cNvSpPr>
              <p:nvPr/>
            </p:nvSpPr>
            <p:spPr bwMode="auto">
              <a:xfrm>
                <a:off x="806210" y="353807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宋体" pitchFamily="2" charset="-122"/>
                  <a:cs typeface="+mn-cs"/>
                </a:endParaRPr>
              </a:p>
            </p:txBody>
          </p:sp>
          <p:sp>
            <p:nvSpPr>
              <p:cNvPr id="20532" name="椭圆 49"/>
              <p:cNvSpPr>
                <a:spLocks noChangeArrowheads="1"/>
              </p:cNvSpPr>
              <p:nvPr/>
            </p:nvSpPr>
            <p:spPr bwMode="auto">
              <a:xfrm>
                <a:off x="373525" y="3105391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宋体" pitchFamily="2" charset="-122"/>
                  <a:cs typeface="+mn-cs"/>
                </a:endParaRPr>
              </a:p>
            </p:txBody>
          </p:sp>
          <p:sp>
            <p:nvSpPr>
              <p:cNvPr id="20533" name="椭圆 50"/>
              <p:cNvSpPr>
                <a:spLocks noChangeArrowheads="1"/>
              </p:cNvSpPr>
              <p:nvPr/>
            </p:nvSpPr>
            <p:spPr bwMode="auto">
              <a:xfrm>
                <a:off x="95724" y="256017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宋体" pitchFamily="2" charset="-122"/>
                  <a:cs typeface="+mn-cs"/>
                </a:endParaRPr>
              </a:p>
            </p:txBody>
          </p:sp>
        </p:grpSp>
        <p:grpSp>
          <p:nvGrpSpPr>
            <p:cNvPr id="20534" name="组合 4"/>
            <p:cNvGrpSpPr>
              <a:grpSpLocks/>
            </p:cNvGrpSpPr>
            <p:nvPr/>
          </p:nvGrpSpPr>
          <p:grpSpPr bwMode="auto">
            <a:xfrm>
              <a:off x="115763" y="177328"/>
              <a:ext cx="432385" cy="432385"/>
              <a:chOff x="0" y="0"/>
              <a:chExt cx="4004677" cy="4004677"/>
            </a:xfrm>
          </p:grpSpPr>
          <p:grpSp>
            <p:nvGrpSpPr>
              <p:cNvPr id="20535" name="组合 5"/>
              <p:cNvGrpSpPr>
                <a:grpSpLocks/>
              </p:cNvGrpSpPr>
              <p:nvPr/>
            </p:nvGrpSpPr>
            <p:grpSpPr bwMode="auto">
              <a:xfrm>
                <a:off x="190939" y="246027"/>
                <a:ext cx="3606099" cy="3570272"/>
                <a:chOff x="0" y="0"/>
                <a:chExt cx="3606099" cy="3570272"/>
              </a:xfrm>
            </p:grpSpPr>
            <p:sp>
              <p:nvSpPr>
                <p:cNvPr id="20536" name="弧形 26"/>
                <p:cNvSpPr>
                  <a:spLocks noChangeArrowheads="1"/>
                </p:cNvSpPr>
                <p:nvPr/>
              </p:nvSpPr>
              <p:spPr bwMode="auto">
                <a:xfrm>
                  <a:off x="0" y="0"/>
                  <a:ext cx="3564000" cy="3564000"/>
                </a:xfrm>
                <a:custGeom>
                  <a:avLst/>
                  <a:gdLst>
                    <a:gd name="T0" fmla="*/ 1782000 w 3564000"/>
                    <a:gd name="T1" fmla="*/ 0 h 3564000"/>
                    <a:gd name="T2" fmla="*/ 3564000 w 3564000"/>
                    <a:gd name="T3" fmla="*/ 1782000 h 3564000"/>
                    <a:gd name="T4" fmla="*/ 1782000 w 3564000"/>
                    <a:gd name="T5" fmla="*/ 1782000 h 3564000"/>
                    <a:gd name="T6" fmla="*/ 1782000 w 3564000"/>
                    <a:gd name="T7" fmla="*/ 0 h 3564000"/>
                    <a:gd name="T8" fmla="*/ 1782000 w 3564000"/>
                    <a:gd name="T9" fmla="*/ 0 h 3564000"/>
                    <a:gd name="T10" fmla="*/ 3564000 w 3564000"/>
                    <a:gd name="T11" fmla="*/ 1782000 h 35640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564000" h="3564000" stroke="0">
                      <a:moveTo>
                        <a:pt x="1782000" y="0"/>
                      </a:moveTo>
                      <a:cubicBezTo>
                        <a:pt x="2766171" y="0"/>
                        <a:pt x="3564000" y="797829"/>
                        <a:pt x="3564000" y="1782000"/>
                      </a:cubicBezTo>
                      <a:lnTo>
                        <a:pt x="1782000" y="1782000"/>
                      </a:lnTo>
                      <a:lnTo>
                        <a:pt x="1782000" y="0"/>
                      </a:lnTo>
                      <a:close/>
                    </a:path>
                    <a:path w="3564000" h="3564000" fill="none">
                      <a:moveTo>
                        <a:pt x="1782000" y="0"/>
                      </a:moveTo>
                      <a:cubicBezTo>
                        <a:pt x="2766171" y="0"/>
                        <a:pt x="3564000" y="797829"/>
                        <a:pt x="3564000" y="1782000"/>
                      </a:cubicBezTo>
                    </a:path>
                  </a:pathLst>
                </a:custGeom>
                <a:noFill/>
                <a:ln w="6350">
                  <a:solidFill>
                    <a:schemeClr val="bg1">
                      <a:alpha val="52156"/>
                    </a:schemeClr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 typeface="Arial" pitchFamily="34" charset="0"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itchFamily="34" charset="0"/>
                    <a:ea typeface="宋体" pitchFamily="2" charset="-122"/>
                    <a:cs typeface="+mn-cs"/>
                  </a:endParaRPr>
                </a:p>
              </p:txBody>
            </p:sp>
            <p:sp>
              <p:nvSpPr>
                <p:cNvPr id="20537" name="弧形 27"/>
                <p:cNvSpPr>
                  <a:spLocks noChangeArrowheads="1"/>
                </p:cNvSpPr>
                <p:nvPr/>
              </p:nvSpPr>
              <p:spPr bwMode="auto">
                <a:xfrm rot="-7902423">
                  <a:off x="42099" y="0"/>
                  <a:ext cx="3564000" cy="3564000"/>
                </a:xfrm>
                <a:custGeom>
                  <a:avLst/>
                  <a:gdLst>
                    <a:gd name="T0" fmla="*/ 1782000 w 3564000"/>
                    <a:gd name="T1" fmla="*/ 0 h 3564000"/>
                    <a:gd name="T2" fmla="*/ 3318391 w 3564000"/>
                    <a:gd name="T3" fmla="*/ 879212 h 3564000"/>
                    <a:gd name="T4" fmla="*/ 3338717 w 3564000"/>
                    <a:gd name="T5" fmla="*/ 2649268 h 3564000"/>
                    <a:gd name="T6" fmla="*/ 1782000 w 3564000"/>
                    <a:gd name="T7" fmla="*/ 1782000 h 3564000"/>
                    <a:gd name="T8" fmla="*/ 1782000 w 3564000"/>
                    <a:gd name="T9" fmla="*/ 0 h 3564000"/>
                    <a:gd name="T10" fmla="*/ 1782000 w 3564000"/>
                    <a:gd name="T11" fmla="*/ 0 h 3564000"/>
                    <a:gd name="T12" fmla="*/ 3318391 w 3564000"/>
                    <a:gd name="T13" fmla="*/ 879212 h 3564000"/>
                    <a:gd name="T14" fmla="*/ 3338717 w 3564000"/>
                    <a:gd name="T15" fmla="*/ 2649268 h 35640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3564000" h="3564000" stroke="0">
                      <a:moveTo>
                        <a:pt x="1782000" y="0"/>
                      </a:moveTo>
                      <a:cubicBezTo>
                        <a:pt x="2413776" y="0"/>
                        <a:pt x="2998324" y="334512"/>
                        <a:pt x="3318391" y="879212"/>
                      </a:cubicBezTo>
                      <a:cubicBezTo>
                        <a:pt x="3638458" y="1423912"/>
                        <a:pt x="3646192" y="2097362"/>
                        <a:pt x="3338717" y="2649268"/>
                      </a:cubicBezTo>
                      <a:lnTo>
                        <a:pt x="1782000" y="1782000"/>
                      </a:lnTo>
                      <a:lnTo>
                        <a:pt x="1782000" y="0"/>
                      </a:lnTo>
                      <a:close/>
                    </a:path>
                    <a:path w="3564000" h="3564000" fill="none">
                      <a:moveTo>
                        <a:pt x="1782000" y="0"/>
                      </a:moveTo>
                      <a:cubicBezTo>
                        <a:pt x="2413776" y="0"/>
                        <a:pt x="2998324" y="334512"/>
                        <a:pt x="3318391" y="879212"/>
                      </a:cubicBezTo>
                      <a:cubicBezTo>
                        <a:pt x="3638458" y="1423912"/>
                        <a:pt x="3646192" y="2097362"/>
                        <a:pt x="3338717" y="2649268"/>
                      </a:cubicBezTo>
                    </a:path>
                  </a:pathLst>
                </a:custGeom>
                <a:noFill/>
                <a:ln w="6350">
                  <a:solidFill>
                    <a:schemeClr val="bg1">
                      <a:alpha val="52156"/>
                    </a:schemeClr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 typeface="Arial" pitchFamily="34" charset="0"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itchFamily="34" charset="0"/>
                    <a:ea typeface="宋体" pitchFamily="2" charset="-122"/>
                    <a:cs typeface="+mn-cs"/>
                  </a:endParaRPr>
                </a:p>
              </p:txBody>
            </p:sp>
            <p:sp>
              <p:nvSpPr>
                <p:cNvPr id="20538" name="弧形 28"/>
                <p:cNvSpPr>
                  <a:spLocks noChangeArrowheads="1"/>
                </p:cNvSpPr>
                <p:nvPr/>
              </p:nvSpPr>
              <p:spPr bwMode="auto">
                <a:xfrm rot="5709083">
                  <a:off x="10350" y="6271"/>
                  <a:ext cx="3564000" cy="3564000"/>
                </a:xfrm>
                <a:custGeom>
                  <a:avLst/>
                  <a:gdLst>
                    <a:gd name="T0" fmla="*/ 1782000 w 3564000"/>
                    <a:gd name="T1" fmla="*/ 0 h 3564000"/>
                    <a:gd name="T2" fmla="*/ 3162262 w 3564000"/>
                    <a:gd name="T3" fmla="*/ 654880 h 3564000"/>
                    <a:gd name="T4" fmla="*/ 1782000 w 3564000"/>
                    <a:gd name="T5" fmla="*/ 1782000 h 3564000"/>
                    <a:gd name="T6" fmla="*/ 1782000 w 3564000"/>
                    <a:gd name="T7" fmla="*/ 0 h 3564000"/>
                    <a:gd name="T8" fmla="*/ 1782000 w 3564000"/>
                    <a:gd name="T9" fmla="*/ 0 h 3564000"/>
                    <a:gd name="T10" fmla="*/ 3162262 w 3564000"/>
                    <a:gd name="T11" fmla="*/ 654880 h 35640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564000" h="3564000" stroke="0">
                      <a:moveTo>
                        <a:pt x="1782000" y="0"/>
                      </a:moveTo>
                      <a:cubicBezTo>
                        <a:pt x="2317073" y="0"/>
                        <a:pt x="2823827" y="240435"/>
                        <a:pt x="3162262" y="654880"/>
                      </a:cubicBezTo>
                      <a:lnTo>
                        <a:pt x="1782000" y="1782000"/>
                      </a:lnTo>
                      <a:lnTo>
                        <a:pt x="1782000" y="0"/>
                      </a:lnTo>
                      <a:close/>
                    </a:path>
                    <a:path w="3564000" h="3564000" fill="none">
                      <a:moveTo>
                        <a:pt x="1782000" y="0"/>
                      </a:moveTo>
                      <a:cubicBezTo>
                        <a:pt x="2317073" y="0"/>
                        <a:pt x="2823827" y="240435"/>
                        <a:pt x="3162262" y="654880"/>
                      </a:cubicBezTo>
                    </a:path>
                  </a:pathLst>
                </a:custGeom>
                <a:noFill/>
                <a:ln w="6350">
                  <a:solidFill>
                    <a:schemeClr val="bg1">
                      <a:alpha val="52156"/>
                    </a:schemeClr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 typeface="Arial" pitchFamily="34" charset="0"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itchFamily="34" charset="0"/>
                    <a:ea typeface="宋体" pitchFamily="2" charset="-122"/>
                    <a:cs typeface="+mn-cs"/>
                  </a:endParaRPr>
                </a:p>
              </p:txBody>
            </p:sp>
            <p:sp>
              <p:nvSpPr>
                <p:cNvPr id="20539" name="弧形 29"/>
                <p:cNvSpPr>
                  <a:spLocks noChangeArrowheads="1"/>
                </p:cNvSpPr>
                <p:nvPr/>
              </p:nvSpPr>
              <p:spPr bwMode="auto">
                <a:xfrm rot="9295065">
                  <a:off x="42098" y="6272"/>
                  <a:ext cx="3564000" cy="3564000"/>
                </a:xfrm>
                <a:custGeom>
                  <a:avLst/>
                  <a:gdLst>
                    <a:gd name="T0" fmla="*/ 1782000 w 3564000"/>
                    <a:gd name="T1" fmla="*/ 0 h 3564000"/>
                    <a:gd name="T2" fmla="*/ 3404808 w 3564000"/>
                    <a:gd name="T3" fmla="*/ 1045781 h 3564000"/>
                    <a:gd name="T4" fmla="*/ 1782000 w 3564000"/>
                    <a:gd name="T5" fmla="*/ 1782000 h 3564000"/>
                    <a:gd name="T6" fmla="*/ 1782000 w 3564000"/>
                    <a:gd name="T7" fmla="*/ 0 h 3564000"/>
                    <a:gd name="T8" fmla="*/ 1782000 w 3564000"/>
                    <a:gd name="T9" fmla="*/ 0 h 3564000"/>
                    <a:gd name="T10" fmla="*/ 3404808 w 3564000"/>
                    <a:gd name="T11" fmla="*/ 1045781 h 35640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564000" h="3564000" stroke="0">
                      <a:moveTo>
                        <a:pt x="1782000" y="0"/>
                      </a:moveTo>
                      <a:cubicBezTo>
                        <a:pt x="2481268" y="0"/>
                        <a:pt x="3115911" y="408981"/>
                        <a:pt x="3404808" y="1045781"/>
                      </a:cubicBezTo>
                      <a:lnTo>
                        <a:pt x="1782000" y="1782000"/>
                      </a:lnTo>
                      <a:lnTo>
                        <a:pt x="1782000" y="0"/>
                      </a:lnTo>
                      <a:close/>
                    </a:path>
                    <a:path w="3564000" h="3564000" fill="none">
                      <a:moveTo>
                        <a:pt x="1782000" y="0"/>
                      </a:moveTo>
                      <a:cubicBezTo>
                        <a:pt x="2481268" y="0"/>
                        <a:pt x="3115911" y="408981"/>
                        <a:pt x="3404808" y="1045781"/>
                      </a:cubicBezTo>
                    </a:path>
                  </a:pathLst>
                </a:custGeom>
                <a:noFill/>
                <a:ln w="6350">
                  <a:solidFill>
                    <a:schemeClr val="bg1">
                      <a:alpha val="52156"/>
                    </a:schemeClr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 typeface="Arial" pitchFamily="34" charset="0"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itchFamily="34" charset="0"/>
                    <a:ea typeface="宋体" pitchFamily="2" charset="-122"/>
                    <a:cs typeface="+mn-cs"/>
                  </a:endParaRPr>
                </a:p>
              </p:txBody>
            </p:sp>
          </p:grpSp>
          <p:sp>
            <p:nvSpPr>
              <p:cNvPr id="20540" name="椭圆 6"/>
              <p:cNvSpPr>
                <a:spLocks noChangeArrowheads="1"/>
              </p:cNvSpPr>
              <p:nvPr/>
            </p:nvSpPr>
            <p:spPr bwMode="auto">
              <a:xfrm>
                <a:off x="0" y="1955800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宋体" pitchFamily="2" charset="-122"/>
                  <a:cs typeface="+mn-cs"/>
                </a:endParaRPr>
              </a:p>
            </p:txBody>
          </p:sp>
          <p:sp>
            <p:nvSpPr>
              <p:cNvPr id="20541" name="椭圆 7"/>
              <p:cNvSpPr>
                <a:spLocks noChangeArrowheads="1"/>
              </p:cNvSpPr>
              <p:nvPr/>
            </p:nvSpPr>
            <p:spPr bwMode="auto">
              <a:xfrm>
                <a:off x="95724" y="135142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宋体" pitchFamily="2" charset="-122"/>
                  <a:cs typeface="+mn-cs"/>
                </a:endParaRPr>
              </a:p>
            </p:txBody>
          </p:sp>
          <p:sp>
            <p:nvSpPr>
              <p:cNvPr id="20542" name="椭圆 8"/>
              <p:cNvSpPr>
                <a:spLocks noChangeArrowheads="1"/>
              </p:cNvSpPr>
              <p:nvPr/>
            </p:nvSpPr>
            <p:spPr bwMode="auto">
              <a:xfrm>
                <a:off x="373525" y="806210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宋体" pitchFamily="2" charset="-122"/>
                  <a:cs typeface="+mn-cs"/>
                </a:endParaRPr>
              </a:p>
            </p:txBody>
          </p:sp>
          <p:sp>
            <p:nvSpPr>
              <p:cNvPr id="20543" name="椭圆 9"/>
              <p:cNvSpPr>
                <a:spLocks noChangeArrowheads="1"/>
              </p:cNvSpPr>
              <p:nvPr/>
            </p:nvSpPr>
            <p:spPr bwMode="auto">
              <a:xfrm>
                <a:off x="806210" y="37352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宋体" pitchFamily="2" charset="-122"/>
                  <a:cs typeface="+mn-cs"/>
                </a:endParaRPr>
              </a:p>
            </p:txBody>
          </p:sp>
          <p:sp>
            <p:nvSpPr>
              <p:cNvPr id="20544" name="椭圆 10"/>
              <p:cNvSpPr>
                <a:spLocks noChangeArrowheads="1"/>
              </p:cNvSpPr>
              <p:nvPr/>
            </p:nvSpPr>
            <p:spPr bwMode="auto">
              <a:xfrm>
                <a:off x="1351425" y="95724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宋体" pitchFamily="2" charset="-122"/>
                  <a:cs typeface="+mn-cs"/>
                </a:endParaRPr>
              </a:p>
            </p:txBody>
          </p:sp>
          <p:sp>
            <p:nvSpPr>
              <p:cNvPr id="20545" name="椭圆 11"/>
              <p:cNvSpPr>
                <a:spLocks noChangeArrowheads="1"/>
              </p:cNvSpPr>
              <p:nvPr/>
            </p:nvSpPr>
            <p:spPr bwMode="auto">
              <a:xfrm>
                <a:off x="1955800" y="0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宋体" pitchFamily="2" charset="-122"/>
                  <a:cs typeface="+mn-cs"/>
                </a:endParaRPr>
              </a:p>
            </p:txBody>
          </p:sp>
          <p:sp>
            <p:nvSpPr>
              <p:cNvPr id="20546" name="椭圆 12"/>
              <p:cNvSpPr>
                <a:spLocks noChangeArrowheads="1"/>
              </p:cNvSpPr>
              <p:nvPr/>
            </p:nvSpPr>
            <p:spPr bwMode="auto">
              <a:xfrm>
                <a:off x="2560176" y="95724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宋体" pitchFamily="2" charset="-122"/>
                  <a:cs typeface="+mn-cs"/>
                </a:endParaRPr>
              </a:p>
            </p:txBody>
          </p:sp>
          <p:sp>
            <p:nvSpPr>
              <p:cNvPr id="20547" name="椭圆 13"/>
              <p:cNvSpPr>
                <a:spLocks noChangeArrowheads="1"/>
              </p:cNvSpPr>
              <p:nvPr/>
            </p:nvSpPr>
            <p:spPr bwMode="auto">
              <a:xfrm>
                <a:off x="3105391" y="37352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宋体" pitchFamily="2" charset="-122"/>
                  <a:cs typeface="+mn-cs"/>
                </a:endParaRPr>
              </a:p>
            </p:txBody>
          </p:sp>
          <p:sp>
            <p:nvSpPr>
              <p:cNvPr id="20548" name="椭圆 14"/>
              <p:cNvSpPr>
                <a:spLocks noChangeArrowheads="1"/>
              </p:cNvSpPr>
              <p:nvPr/>
            </p:nvSpPr>
            <p:spPr bwMode="auto">
              <a:xfrm>
                <a:off x="3538076" y="806210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宋体" pitchFamily="2" charset="-122"/>
                  <a:cs typeface="+mn-cs"/>
                </a:endParaRPr>
              </a:p>
            </p:txBody>
          </p:sp>
          <p:sp>
            <p:nvSpPr>
              <p:cNvPr id="20549" name="椭圆 15"/>
              <p:cNvSpPr>
                <a:spLocks noChangeArrowheads="1"/>
              </p:cNvSpPr>
              <p:nvPr/>
            </p:nvSpPr>
            <p:spPr bwMode="auto">
              <a:xfrm>
                <a:off x="3815876" y="135142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宋体" pitchFamily="2" charset="-122"/>
                  <a:cs typeface="+mn-cs"/>
                </a:endParaRPr>
              </a:p>
            </p:txBody>
          </p:sp>
          <p:sp>
            <p:nvSpPr>
              <p:cNvPr id="20550" name="椭圆 16"/>
              <p:cNvSpPr>
                <a:spLocks noChangeArrowheads="1"/>
              </p:cNvSpPr>
              <p:nvPr/>
            </p:nvSpPr>
            <p:spPr bwMode="auto">
              <a:xfrm>
                <a:off x="3911600" y="1955800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宋体" pitchFamily="2" charset="-122"/>
                  <a:cs typeface="+mn-cs"/>
                </a:endParaRPr>
              </a:p>
            </p:txBody>
          </p:sp>
          <p:sp>
            <p:nvSpPr>
              <p:cNvPr id="20551" name="椭圆 17"/>
              <p:cNvSpPr>
                <a:spLocks noChangeArrowheads="1"/>
              </p:cNvSpPr>
              <p:nvPr/>
            </p:nvSpPr>
            <p:spPr bwMode="auto">
              <a:xfrm>
                <a:off x="3815876" y="256017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宋体" pitchFamily="2" charset="-122"/>
                  <a:cs typeface="+mn-cs"/>
                </a:endParaRPr>
              </a:p>
            </p:txBody>
          </p:sp>
          <p:sp>
            <p:nvSpPr>
              <p:cNvPr id="20552" name="椭圆 18"/>
              <p:cNvSpPr>
                <a:spLocks noChangeArrowheads="1"/>
              </p:cNvSpPr>
              <p:nvPr/>
            </p:nvSpPr>
            <p:spPr bwMode="auto">
              <a:xfrm>
                <a:off x="3538076" y="3105391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宋体" pitchFamily="2" charset="-122"/>
                  <a:cs typeface="+mn-cs"/>
                </a:endParaRPr>
              </a:p>
            </p:txBody>
          </p:sp>
          <p:sp>
            <p:nvSpPr>
              <p:cNvPr id="20553" name="椭圆 19"/>
              <p:cNvSpPr>
                <a:spLocks noChangeArrowheads="1"/>
              </p:cNvSpPr>
              <p:nvPr/>
            </p:nvSpPr>
            <p:spPr bwMode="auto">
              <a:xfrm>
                <a:off x="3105391" y="353807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宋体" pitchFamily="2" charset="-122"/>
                  <a:cs typeface="+mn-cs"/>
                </a:endParaRPr>
              </a:p>
            </p:txBody>
          </p:sp>
          <p:sp>
            <p:nvSpPr>
              <p:cNvPr id="20554" name="椭圆 20"/>
              <p:cNvSpPr>
                <a:spLocks noChangeArrowheads="1"/>
              </p:cNvSpPr>
              <p:nvPr/>
            </p:nvSpPr>
            <p:spPr bwMode="auto">
              <a:xfrm>
                <a:off x="2560176" y="3815876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宋体" pitchFamily="2" charset="-122"/>
                  <a:cs typeface="+mn-cs"/>
                </a:endParaRPr>
              </a:p>
            </p:txBody>
          </p:sp>
          <p:sp>
            <p:nvSpPr>
              <p:cNvPr id="20555" name="椭圆 21"/>
              <p:cNvSpPr>
                <a:spLocks noChangeArrowheads="1"/>
              </p:cNvSpPr>
              <p:nvPr/>
            </p:nvSpPr>
            <p:spPr bwMode="auto">
              <a:xfrm>
                <a:off x="1955800" y="3911600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宋体" pitchFamily="2" charset="-122"/>
                  <a:cs typeface="+mn-cs"/>
                </a:endParaRPr>
              </a:p>
            </p:txBody>
          </p:sp>
          <p:sp>
            <p:nvSpPr>
              <p:cNvPr id="20556" name="椭圆 22"/>
              <p:cNvSpPr>
                <a:spLocks noChangeArrowheads="1"/>
              </p:cNvSpPr>
              <p:nvPr/>
            </p:nvSpPr>
            <p:spPr bwMode="auto">
              <a:xfrm>
                <a:off x="1351425" y="3815876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宋体" pitchFamily="2" charset="-122"/>
                  <a:cs typeface="+mn-cs"/>
                </a:endParaRPr>
              </a:p>
            </p:txBody>
          </p:sp>
          <p:sp>
            <p:nvSpPr>
              <p:cNvPr id="20557" name="椭圆 23"/>
              <p:cNvSpPr>
                <a:spLocks noChangeArrowheads="1"/>
              </p:cNvSpPr>
              <p:nvPr/>
            </p:nvSpPr>
            <p:spPr bwMode="auto">
              <a:xfrm>
                <a:off x="806210" y="353807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宋体" pitchFamily="2" charset="-122"/>
                  <a:cs typeface="+mn-cs"/>
                </a:endParaRPr>
              </a:p>
            </p:txBody>
          </p:sp>
          <p:sp>
            <p:nvSpPr>
              <p:cNvPr id="20558" name="椭圆 24"/>
              <p:cNvSpPr>
                <a:spLocks noChangeArrowheads="1"/>
              </p:cNvSpPr>
              <p:nvPr/>
            </p:nvSpPr>
            <p:spPr bwMode="auto">
              <a:xfrm>
                <a:off x="373525" y="3105391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宋体" pitchFamily="2" charset="-122"/>
                  <a:cs typeface="+mn-cs"/>
                </a:endParaRPr>
              </a:p>
            </p:txBody>
          </p:sp>
          <p:sp>
            <p:nvSpPr>
              <p:cNvPr id="20559" name="椭圆 25"/>
              <p:cNvSpPr>
                <a:spLocks noChangeArrowheads="1"/>
              </p:cNvSpPr>
              <p:nvPr/>
            </p:nvSpPr>
            <p:spPr bwMode="auto">
              <a:xfrm>
                <a:off x="95724" y="256017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宋体" pitchFamily="2" charset="-122"/>
                  <a:cs typeface="+mn-cs"/>
                </a:endParaRPr>
              </a:p>
            </p:txBody>
          </p:sp>
        </p:grpSp>
      </p:grpSp>
      <p:sp>
        <p:nvSpPr>
          <p:cNvPr id="20560" name="矩形 80"/>
          <p:cNvSpPr>
            <a:spLocks noChangeArrowheads="1"/>
          </p:cNvSpPr>
          <p:nvPr/>
        </p:nvSpPr>
        <p:spPr bwMode="auto">
          <a:xfrm>
            <a:off x="1225550" y="411163"/>
            <a:ext cx="162095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zh-CN" altLang="en-US" sz="2800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路径规划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5772" y="1075068"/>
            <a:ext cx="10059272" cy="5383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17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 主题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Office 主题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283</TotalTime>
  <Pages>0</Pages>
  <Words>110</Words>
  <Characters>0</Characters>
  <Application>Microsoft Office PowerPoint</Application>
  <DocSecurity>0</DocSecurity>
  <PresentationFormat>宽屏</PresentationFormat>
  <Lines>0</Lines>
  <Paragraphs>26</Paragraphs>
  <Slides>12</Slides>
  <Notes>0</Notes>
  <HiddenSlides>0</HiddenSlides>
  <MMClips>3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19" baseType="lpstr">
      <vt:lpstr>黑体</vt:lpstr>
      <vt:lpstr>宋体</vt:lpstr>
      <vt:lpstr>微软雅黑</vt:lpstr>
      <vt:lpstr>Arial</vt:lpstr>
      <vt:lpstr>Calibri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>topppt.cn</Company>
  <LinksUpToDate>false</LinksUpToDate>
  <CharactersWithSpaces>0</CharactersWithSpaces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Administrator</dc:creator>
  <cp:keywords/>
  <dc:description/>
  <cp:lastModifiedBy>JiangJingwen</cp:lastModifiedBy>
  <cp:revision>38</cp:revision>
  <dcterms:created xsi:type="dcterms:W3CDTF">2015-06-18T22:57:29Z</dcterms:created>
  <dcterms:modified xsi:type="dcterms:W3CDTF">2018-10-26T14:55:11Z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2052-10.1.0.6490</vt:lpwstr>
  </property>
</Properties>
</file>